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0"/>
  </p:notesMasterIdLst>
  <p:sldIdLst>
    <p:sldId id="256" r:id="rId3"/>
    <p:sldId id="259" r:id="rId4"/>
    <p:sldId id="261" r:id="rId5"/>
    <p:sldId id="282" r:id="rId6"/>
    <p:sldId id="281" r:id="rId7"/>
    <p:sldId id="262" r:id="rId8"/>
    <p:sldId id="285" r:id="rId9"/>
    <p:sldId id="303" r:id="rId10"/>
    <p:sldId id="304" r:id="rId11"/>
    <p:sldId id="269" r:id="rId12"/>
    <p:sldId id="289" r:id="rId13"/>
    <p:sldId id="270" r:id="rId14"/>
    <p:sldId id="290" r:id="rId15"/>
    <p:sldId id="291" r:id="rId16"/>
    <p:sldId id="292" r:id="rId17"/>
    <p:sldId id="272" r:id="rId18"/>
    <p:sldId id="294" r:id="rId19"/>
    <p:sldId id="296" r:id="rId20"/>
    <p:sldId id="295" r:id="rId21"/>
    <p:sldId id="298" r:id="rId22"/>
    <p:sldId id="299" r:id="rId23"/>
    <p:sldId id="300" r:id="rId24"/>
    <p:sldId id="301" r:id="rId25"/>
    <p:sldId id="302" r:id="rId26"/>
    <p:sldId id="277" r:id="rId27"/>
    <p:sldId id="284" r:id="rId28"/>
    <p:sldId id="278" r:id="rId29"/>
  </p:sldIdLst>
  <p:sldSz cx="12192000" cy="6858000"/>
  <p:notesSz cx="6858000" cy="9144000"/>
  <p:embeddedFontLst>
    <p:embeddedFont>
      <p:font typeface="UVN Doi Moi" panose="00000400000000000000" pitchFamily="2" charset="0"/>
      <p:regular r:id="rId31"/>
    </p:embeddedFont>
    <p:embeddedFont>
      <p:font typeface="SVN-Newton" panose="02040603050506020204" pitchFamily="18" charset="0"/>
      <p:regular r:id="rId32"/>
    </p:embeddedFont>
    <p:embeddedFont>
      <p:font typeface="UVN Ban Tay" panose="03080702020302020206" pitchFamily="66" charset="0"/>
      <p:regular r:id="rId33"/>
    </p:embeddedFont>
    <p:embeddedFont>
      <p:font typeface="宋体" panose="02010600030101010101" pitchFamily="2" charset="-122"/>
      <p:regular r:id="rId34"/>
    </p:embeddedFont>
    <p:embeddedFont>
      <p:font typeface="Griffy" panose="020B0604020202020204" charset="0"/>
      <p:regular r:id="rId35"/>
    </p:embeddedFont>
    <p:embeddedFont>
      <p:font typeface="UTM Showcard" panose="02040603050506020204" pitchFamily="18" charset="0"/>
      <p:regular r:id="rId36"/>
    </p:embeddedFont>
    <p:embeddedFont>
      <p:font typeface="#9Slide07 HoneyCream" pitchFamily="2" charset="0"/>
      <p:regular r:id="rId37"/>
    </p:embeddedFont>
    <p:embeddedFont>
      <p:font typeface="UVN Chu Ky" panose="00000400000000000000" pitchFamily="2" charset="0"/>
      <p:regular r:id="rId38"/>
    </p:embeddedFont>
    <p:embeddedFont>
      <p:font typeface="#9Slide05 Phobia" panose="02000506000000020003" pitchFamily="2" charset="0"/>
      <p:regular r:id="rId39"/>
    </p:embeddedFont>
    <p:embeddedFont>
      <p:font typeface="Abril Fatface" panose="020B0604020202020204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Itim" panose="020B0604020202020204" charset="-34"/>
      <p:regular r:id="rId45"/>
    </p:embeddedFont>
    <p:embeddedFont>
      <p:font typeface="Calibri Light" panose="020F0302020204030204" pitchFamily="34" charset="0"/>
      <p:regular r:id="rId46"/>
      <p:italic r:id="rId47"/>
    </p:embeddedFont>
    <p:embeddedFont>
      <p:font typeface="UVN Thay Giao Nang" panose="02090805050506020203" pitchFamily="18" charset="0"/>
      <p:regular r:id="rId48"/>
      <p:italic r:id="rId49"/>
    </p:embeddedFont>
    <p:embeddedFont>
      <p:font typeface="SVN-Reliant" panose="02040603050506020204" pitchFamily="18" charset="0"/>
      <p:regular r:id="rId50"/>
    </p:embeddedFont>
    <p:embeddedFont>
      <p:font typeface="UVN Bo Quen" panose="04040804060802020203" pitchFamily="82" charset="0"/>
      <p:regular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9999"/>
    <a:srgbClr val="ECC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9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1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6.xml"/><Relationship Id="rId51" Type="http://schemas.openxmlformats.org/officeDocument/2006/relationships/font" Target="fonts/font21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e37c77f29e_0_10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e37c77f29e_0_10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658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0839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a073618e60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a073618e60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651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190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947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5063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7085"/>
            <a:ext cx="3026096" cy="1800346"/>
          </a:xfrm>
          <a:custGeom>
            <a:avLst/>
            <a:gdLst/>
            <a:ahLst/>
            <a:cxnLst/>
            <a:rect l="l" t="t" r="r" b="b"/>
            <a:pathLst>
              <a:path w="3981705" h="2368876" extrusionOk="0">
                <a:moveTo>
                  <a:pt x="0" y="2167033"/>
                </a:moveTo>
                <a:cubicBezTo>
                  <a:pt x="35624" y="2202656"/>
                  <a:pt x="220313" y="2380298"/>
                  <a:pt x="487394" y="2368296"/>
                </a:cubicBezTo>
                <a:cubicBezTo>
                  <a:pt x="763619" y="2355914"/>
                  <a:pt x="1013841" y="2146364"/>
                  <a:pt x="1101662" y="1844421"/>
                </a:cubicBezTo>
                <a:cubicBezTo>
                  <a:pt x="1114806" y="1858423"/>
                  <a:pt x="1422273" y="2175796"/>
                  <a:pt x="1832515" y="2082546"/>
                </a:cubicBezTo>
                <a:cubicBezTo>
                  <a:pt x="2159889" y="2008251"/>
                  <a:pt x="2408015" y="1705356"/>
                  <a:pt x="2425637" y="1341120"/>
                </a:cubicBezTo>
                <a:cubicBezTo>
                  <a:pt x="2495741" y="1363885"/>
                  <a:pt x="2988469" y="1515237"/>
                  <a:pt x="3442430" y="1224629"/>
                </a:cubicBezTo>
                <a:cubicBezTo>
                  <a:pt x="3835146" y="973169"/>
                  <a:pt x="4041839" y="491204"/>
                  <a:pt x="3966305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5342203"/>
            <a:ext cx="12192000" cy="937993"/>
          </a:xfrm>
          <a:custGeom>
            <a:avLst/>
            <a:gdLst/>
            <a:ahLst/>
            <a:cxnLst/>
            <a:rect l="l" t="t" r="r" b="b"/>
            <a:pathLst>
              <a:path w="12192000" h="937993" extrusionOk="0">
                <a:moveTo>
                  <a:pt x="2273469" y="0"/>
                </a:moveTo>
                <a:cubicBezTo>
                  <a:pt x="2418421" y="267501"/>
                  <a:pt x="2738629" y="440989"/>
                  <a:pt x="3088484" y="441802"/>
                </a:cubicBezTo>
                <a:cubicBezTo>
                  <a:pt x="3419259" y="441314"/>
                  <a:pt x="3722980" y="290901"/>
                  <a:pt x="3879212" y="50213"/>
                </a:cubicBezTo>
                <a:cubicBezTo>
                  <a:pt x="4031493" y="336137"/>
                  <a:pt x="4378505" y="509355"/>
                  <a:pt x="4730766" y="481990"/>
                </a:cubicBezTo>
                <a:cubicBezTo>
                  <a:pt x="5176455" y="447401"/>
                  <a:pt x="5387154" y="110721"/>
                  <a:pt x="5399845" y="90401"/>
                </a:cubicBezTo>
                <a:cubicBezTo>
                  <a:pt x="5419536" y="111443"/>
                  <a:pt x="5782737" y="485603"/>
                  <a:pt x="6348653" y="431777"/>
                </a:cubicBezTo>
                <a:cubicBezTo>
                  <a:pt x="6783728" y="390505"/>
                  <a:pt x="7025607" y="126254"/>
                  <a:pt x="7066414" y="80286"/>
                </a:cubicBezTo>
                <a:cubicBezTo>
                  <a:pt x="7251076" y="343182"/>
                  <a:pt x="7593383" y="496350"/>
                  <a:pt x="7942252" y="471966"/>
                </a:cubicBezTo>
                <a:cubicBezTo>
                  <a:pt x="8363981" y="442434"/>
                  <a:pt x="8593827" y="167346"/>
                  <a:pt x="8623474" y="130499"/>
                </a:cubicBezTo>
                <a:cubicBezTo>
                  <a:pt x="8651917" y="160211"/>
                  <a:pt x="9000349" y="509806"/>
                  <a:pt x="9547997" y="471966"/>
                </a:cubicBezTo>
                <a:cubicBezTo>
                  <a:pt x="9942703" y="444872"/>
                  <a:pt x="10184801" y="232912"/>
                  <a:pt x="10241360" y="180712"/>
                </a:cubicBezTo>
                <a:cubicBezTo>
                  <a:pt x="10380843" y="389692"/>
                  <a:pt x="10654446" y="508903"/>
                  <a:pt x="10928707" y="481990"/>
                </a:cubicBezTo>
                <a:cubicBezTo>
                  <a:pt x="11288189" y="446769"/>
                  <a:pt x="11452723" y="179719"/>
                  <a:pt x="11463882" y="160663"/>
                </a:cubicBezTo>
                <a:cubicBezTo>
                  <a:pt x="11487075" y="183783"/>
                  <a:pt x="11694384" y="383009"/>
                  <a:pt x="12035596" y="371540"/>
                </a:cubicBezTo>
                <a:cubicBezTo>
                  <a:pt x="12079684" y="370061"/>
                  <a:pt x="12121207" y="365230"/>
                  <a:pt x="12160154" y="357862"/>
                </a:cubicBezTo>
                <a:lnTo>
                  <a:pt x="12192000" y="349428"/>
                </a:lnTo>
                <a:lnTo>
                  <a:pt x="12192000" y="930088"/>
                </a:lnTo>
                <a:lnTo>
                  <a:pt x="0" y="937993"/>
                </a:lnTo>
                <a:lnTo>
                  <a:pt x="0" y="420247"/>
                </a:lnTo>
                <a:lnTo>
                  <a:pt x="14292" y="422910"/>
                </a:lnTo>
                <a:cubicBezTo>
                  <a:pt x="68901" y="429909"/>
                  <a:pt x="128940" y="430920"/>
                  <a:pt x="192828" y="421753"/>
                </a:cubicBezTo>
                <a:cubicBezTo>
                  <a:pt x="428252" y="387976"/>
                  <a:pt x="621887" y="229209"/>
                  <a:pt x="679868" y="20048"/>
                </a:cubicBezTo>
                <a:cubicBezTo>
                  <a:pt x="831384" y="290350"/>
                  <a:pt x="1165704" y="457877"/>
                  <a:pt x="1519279" y="441802"/>
                </a:cubicBezTo>
                <a:cubicBezTo>
                  <a:pt x="1849005" y="426901"/>
                  <a:pt x="2142847" y="254857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1194833"/>
            <a:ext cx="2979311" cy="5057600"/>
            <a:chOff x="0" y="432833"/>
            <a:chExt cx="2979311" cy="5057600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625541" y="1375699"/>
              <a:ext cx="1289122" cy="3408943"/>
              <a:chOff x="1548342" y="7287154"/>
              <a:chExt cx="1544414" cy="408403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1549611" y="7287154"/>
                <a:ext cx="1543145" cy="4084034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084034" extrusionOk="0">
                    <a:moveTo>
                      <a:pt x="1543145" y="4084034"/>
                    </a:moveTo>
                    <a:lnTo>
                      <a:pt x="0" y="4084034"/>
                    </a:lnTo>
                    <a:lnTo>
                      <a:pt x="44006" y="3596831"/>
                    </a:lnTo>
                    <a:lnTo>
                      <a:pt x="96203" y="3019235"/>
                    </a:lnTo>
                    <a:lnTo>
                      <a:pt x="140208" y="2532031"/>
                    </a:lnTo>
                    <a:lnTo>
                      <a:pt x="192405" y="1954435"/>
                    </a:lnTo>
                    <a:lnTo>
                      <a:pt x="236411" y="1467231"/>
                    </a:lnTo>
                    <a:lnTo>
                      <a:pt x="288608" y="889730"/>
                    </a:lnTo>
                    <a:lnTo>
                      <a:pt x="332613" y="402526"/>
                    </a:lnTo>
                    <a:lnTo>
                      <a:pt x="368999" y="0"/>
                    </a:lnTo>
                    <a:lnTo>
                      <a:pt x="1174147" y="0"/>
                    </a:lnTo>
                    <a:lnTo>
                      <a:pt x="1210532" y="402526"/>
                    </a:lnTo>
                    <a:lnTo>
                      <a:pt x="1254538" y="889730"/>
                    </a:lnTo>
                    <a:lnTo>
                      <a:pt x="1306735" y="1467231"/>
                    </a:lnTo>
                    <a:lnTo>
                      <a:pt x="1350740" y="1954435"/>
                    </a:lnTo>
                    <a:lnTo>
                      <a:pt x="1402937" y="2532031"/>
                    </a:lnTo>
                    <a:lnTo>
                      <a:pt x="1446943" y="3019235"/>
                    </a:lnTo>
                    <a:lnTo>
                      <a:pt x="1499140" y="3596831"/>
                    </a:lnTo>
                    <a:lnTo>
                      <a:pt x="1543145" y="408403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8100019" scaled="0"/>
              </a:gradFill>
              <a:ln>
                <a:noFill/>
              </a:ln>
              <a:effectLst>
                <a:outerShdw blurRad="292100" dist="3810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836950" y="7689680"/>
                <a:ext cx="96593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965930" h="487203" extrusionOk="0">
                    <a:moveTo>
                      <a:pt x="965930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921925" y="0"/>
                    </a:lnTo>
                    <a:lnTo>
                      <a:pt x="96593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740748" y="8754384"/>
                <a:ext cx="115833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158335" h="487203" extrusionOk="0">
                    <a:moveTo>
                      <a:pt x="1158335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1114330" y="0"/>
                    </a:lnTo>
                    <a:lnTo>
                      <a:pt x="115833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644545" y="9819184"/>
                <a:ext cx="135074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350740" h="487203" extrusionOk="0">
                    <a:moveTo>
                      <a:pt x="1350740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306735" y="0"/>
                    </a:lnTo>
                    <a:lnTo>
                      <a:pt x="135074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548342" y="10883984"/>
                <a:ext cx="154314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87203" extrusionOk="0">
                    <a:moveTo>
                      <a:pt x="1543145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499140" y="0"/>
                    </a:lnTo>
                    <a:lnTo>
                      <a:pt x="154314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" name="Google Shape;19;p2"/>
            <p:cNvSpPr/>
            <p:nvPr/>
          </p:nvSpPr>
          <p:spPr>
            <a:xfrm>
              <a:off x="0" y="4498709"/>
              <a:ext cx="2979311" cy="991724"/>
            </a:xfrm>
            <a:custGeom>
              <a:avLst/>
              <a:gdLst/>
              <a:ahLst/>
              <a:cxnLst/>
              <a:rect l="l" t="t" r="r" b="b"/>
              <a:pathLst>
                <a:path w="2979311" h="991724" extrusionOk="0">
                  <a:moveTo>
                    <a:pt x="627556" y="0"/>
                  </a:moveTo>
                  <a:lnTo>
                    <a:pt x="1877713" y="0"/>
                  </a:lnTo>
                  <a:lnTo>
                    <a:pt x="1983631" y="243649"/>
                  </a:lnTo>
                  <a:lnTo>
                    <a:pt x="2566561" y="264795"/>
                  </a:lnTo>
                  <a:cubicBezTo>
                    <a:pt x="2566561" y="264795"/>
                    <a:pt x="2952704" y="953261"/>
                    <a:pt x="2979184" y="953261"/>
                  </a:cubicBezTo>
                  <a:cubicBezTo>
                    <a:pt x="2996561" y="953261"/>
                    <a:pt x="1230438" y="975946"/>
                    <a:pt x="14175" y="991542"/>
                  </a:cubicBezTo>
                  <a:lnTo>
                    <a:pt x="0" y="991724"/>
                  </a:lnTo>
                  <a:lnTo>
                    <a:pt x="0" y="440557"/>
                  </a:lnTo>
                  <a:lnTo>
                    <a:pt x="151306" y="185451"/>
                  </a:lnTo>
                  <a:lnTo>
                    <a:pt x="532306" y="185451"/>
                  </a:lnTo>
                  <a:close/>
                </a:path>
              </a:pathLst>
            </a:custGeom>
            <a:solidFill>
              <a:srgbClr val="6A787F"/>
            </a:solidFill>
            <a:ln>
              <a:noFill/>
            </a:ln>
            <a:effectLst>
              <a:outerShdw blurRad="500063" dist="152400" dir="1584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771512" y="4498975"/>
              <a:ext cx="212026" cy="503110"/>
            </a:xfrm>
            <a:custGeom>
              <a:avLst/>
              <a:gdLst/>
              <a:ahLst/>
              <a:cxnLst/>
              <a:rect l="l" t="t" r="r" b="b"/>
              <a:pathLst>
                <a:path w="212026" h="503110" extrusionOk="0">
                  <a:moveTo>
                    <a:pt x="106109" y="0"/>
                  </a:moveTo>
                  <a:lnTo>
                    <a:pt x="0" y="185452"/>
                  </a:lnTo>
                  <a:lnTo>
                    <a:pt x="169450" y="503111"/>
                  </a:lnTo>
                  <a:lnTo>
                    <a:pt x="212027" y="243554"/>
                  </a:lnTo>
                  <a:lnTo>
                    <a:pt x="106109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940962" y="4742529"/>
              <a:ext cx="625601" cy="190690"/>
            </a:xfrm>
            <a:custGeom>
              <a:avLst/>
              <a:gdLst/>
              <a:ahLst/>
              <a:cxnLst/>
              <a:rect l="l" t="t" r="r" b="b"/>
              <a:pathLst>
                <a:path w="625601" h="190690" extrusionOk="0">
                  <a:moveTo>
                    <a:pt x="42577" y="0"/>
                  </a:moveTo>
                  <a:lnTo>
                    <a:pt x="0" y="137731"/>
                  </a:lnTo>
                  <a:lnTo>
                    <a:pt x="529495" y="190691"/>
                  </a:lnTo>
                  <a:lnTo>
                    <a:pt x="625602" y="21241"/>
                  </a:lnTo>
                  <a:lnTo>
                    <a:pt x="42577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70457" y="4763769"/>
              <a:ext cx="508730" cy="691324"/>
            </a:xfrm>
            <a:custGeom>
              <a:avLst/>
              <a:gdLst/>
              <a:ahLst/>
              <a:cxnLst/>
              <a:rect l="l" t="t" r="r" b="b"/>
              <a:pathLst>
                <a:path w="508730" h="691324" extrusionOk="0">
                  <a:moveTo>
                    <a:pt x="96107" y="0"/>
                  </a:moveTo>
                  <a:lnTo>
                    <a:pt x="0" y="169450"/>
                  </a:lnTo>
                  <a:lnTo>
                    <a:pt x="296513" y="691325"/>
                  </a:lnTo>
                  <a:lnTo>
                    <a:pt x="508730" y="688467"/>
                  </a:lnTo>
                  <a:lnTo>
                    <a:pt x="96107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51215" y="4684426"/>
              <a:ext cx="423386" cy="195833"/>
            </a:xfrm>
            <a:custGeom>
              <a:avLst/>
              <a:gdLst/>
              <a:ahLst/>
              <a:cxnLst/>
              <a:rect l="l" t="t" r="r" b="b"/>
              <a:pathLst>
                <a:path w="423386" h="195833" extrusionOk="0">
                  <a:moveTo>
                    <a:pt x="0" y="0"/>
                  </a:moveTo>
                  <a:lnTo>
                    <a:pt x="211550" y="195834"/>
                  </a:lnTo>
                  <a:lnTo>
                    <a:pt x="423386" y="142875"/>
                  </a:lnTo>
                  <a:lnTo>
                    <a:pt x="381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27846" y="4498975"/>
              <a:ext cx="1249775" cy="283368"/>
            </a:xfrm>
            <a:custGeom>
              <a:avLst/>
              <a:gdLst/>
              <a:ahLst/>
              <a:cxnLst/>
              <a:rect l="l" t="t" r="r" b="b"/>
              <a:pathLst>
                <a:path w="1249775" h="283368" extrusionOk="0">
                  <a:moveTo>
                    <a:pt x="0" y="0"/>
                  </a:moveTo>
                  <a:lnTo>
                    <a:pt x="232791" y="283369"/>
                  </a:lnTo>
                  <a:lnTo>
                    <a:pt x="1143667" y="185452"/>
                  </a:lnTo>
                  <a:lnTo>
                    <a:pt x="12497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" y="4684426"/>
              <a:ext cx="362765" cy="531305"/>
            </a:xfrm>
            <a:custGeom>
              <a:avLst/>
              <a:gdLst/>
              <a:ahLst/>
              <a:cxnLst/>
              <a:rect l="l" t="t" r="r" b="b"/>
              <a:pathLst>
                <a:path w="362765" h="531305" extrusionOk="0">
                  <a:moveTo>
                    <a:pt x="151215" y="0"/>
                  </a:moveTo>
                  <a:lnTo>
                    <a:pt x="362765" y="195834"/>
                  </a:lnTo>
                  <a:lnTo>
                    <a:pt x="60823" y="531305"/>
                  </a:lnTo>
                  <a:lnTo>
                    <a:pt x="0" y="493150"/>
                  </a:lnTo>
                  <a:lnTo>
                    <a:pt x="0" y="241052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2500" y="4498975"/>
              <a:ext cx="328136" cy="328326"/>
            </a:xfrm>
            <a:custGeom>
              <a:avLst/>
              <a:gdLst/>
              <a:ahLst/>
              <a:cxnLst/>
              <a:rect l="l" t="t" r="r" b="b"/>
              <a:pathLst>
                <a:path w="328136" h="328326" extrusionOk="0">
                  <a:moveTo>
                    <a:pt x="95345" y="0"/>
                  </a:moveTo>
                  <a:lnTo>
                    <a:pt x="0" y="185452"/>
                  </a:lnTo>
                  <a:lnTo>
                    <a:pt x="42100" y="328327"/>
                  </a:lnTo>
                  <a:lnTo>
                    <a:pt x="328136" y="283369"/>
                  </a:lnTo>
                  <a:lnTo>
                    <a:pt x="95345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940962" y="4880260"/>
              <a:ext cx="571881" cy="169449"/>
            </a:xfrm>
            <a:custGeom>
              <a:avLst/>
              <a:gdLst/>
              <a:ahLst/>
              <a:cxnLst/>
              <a:rect l="l" t="t" r="r" b="b"/>
              <a:pathLst>
                <a:path w="571881" h="169449" extrusionOk="0">
                  <a:moveTo>
                    <a:pt x="0" y="0"/>
                  </a:moveTo>
                  <a:lnTo>
                    <a:pt x="0" y="121825"/>
                  </a:lnTo>
                  <a:lnTo>
                    <a:pt x="571881" y="169450"/>
                  </a:lnTo>
                  <a:lnTo>
                    <a:pt x="529495" y="52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93618" y="4982559"/>
              <a:ext cx="889920" cy="109346"/>
            </a:xfrm>
            <a:custGeom>
              <a:avLst/>
              <a:gdLst/>
              <a:ahLst/>
              <a:cxnLst/>
              <a:rect l="l" t="t" r="r" b="b"/>
              <a:pathLst>
                <a:path w="889920" h="109346" extrusionOk="0">
                  <a:moveTo>
                    <a:pt x="0" y="0"/>
                  </a:moveTo>
                  <a:lnTo>
                    <a:pt x="677894" y="0"/>
                  </a:lnTo>
                  <a:lnTo>
                    <a:pt x="889921" y="109347"/>
                  </a:lnTo>
                  <a:lnTo>
                    <a:pt x="84773" y="109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102200" y="5091903"/>
              <a:ext cx="805148" cy="72072"/>
            </a:xfrm>
            <a:custGeom>
              <a:avLst/>
              <a:gdLst/>
              <a:ahLst/>
              <a:cxnLst/>
              <a:rect l="l" t="t" r="r" b="b"/>
              <a:pathLst>
                <a:path w="805148" h="123729" extrusionOk="0">
                  <a:moveTo>
                    <a:pt x="0" y="0"/>
                  </a:moveTo>
                  <a:lnTo>
                    <a:pt x="148209" y="123730"/>
                  </a:lnTo>
                  <a:lnTo>
                    <a:pt x="805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807575" y="432833"/>
              <a:ext cx="923479" cy="1057315"/>
              <a:chOff x="2964730" y="400635"/>
              <a:chExt cx="2628000" cy="3008864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020252" y="400635"/>
                <a:ext cx="2516957" cy="2993015"/>
              </a:xfrm>
              <a:custGeom>
                <a:avLst/>
                <a:gdLst/>
                <a:ahLst/>
                <a:cxnLst/>
                <a:rect l="l" t="t" r="r" b="b"/>
                <a:pathLst>
                  <a:path w="2516957" h="2993015" extrusionOk="0">
                    <a:moveTo>
                      <a:pt x="1645592" y="1371606"/>
                    </a:moveTo>
                    <a:lnTo>
                      <a:pt x="1645592" y="2565669"/>
                    </a:lnTo>
                    <a:lnTo>
                      <a:pt x="2268914" y="2565669"/>
                    </a:lnTo>
                    <a:lnTo>
                      <a:pt x="2034282" y="1371606"/>
                    </a:lnTo>
                    <a:close/>
                    <a:moveTo>
                      <a:pt x="937010" y="1371606"/>
                    </a:moveTo>
                    <a:lnTo>
                      <a:pt x="937010" y="2565669"/>
                    </a:lnTo>
                    <a:lnTo>
                      <a:pt x="1546611" y="2565669"/>
                    </a:lnTo>
                    <a:lnTo>
                      <a:pt x="1546611" y="1371606"/>
                    </a:lnTo>
                    <a:close/>
                    <a:moveTo>
                      <a:pt x="451162" y="1371605"/>
                    </a:moveTo>
                    <a:lnTo>
                      <a:pt x="216530" y="2565669"/>
                    </a:lnTo>
                    <a:lnTo>
                      <a:pt x="838029" y="2565669"/>
                    </a:lnTo>
                    <a:lnTo>
                      <a:pt x="838029" y="1371606"/>
                    </a:lnTo>
                    <a:close/>
                    <a:moveTo>
                      <a:pt x="1258479" y="0"/>
                    </a:moveTo>
                    <a:cubicBezTo>
                      <a:pt x="1366509" y="0"/>
                      <a:pt x="1454085" y="87576"/>
                      <a:pt x="1454085" y="195606"/>
                    </a:cubicBezTo>
                    <a:cubicBezTo>
                      <a:pt x="1454085" y="222614"/>
                      <a:pt x="1448611" y="248343"/>
                      <a:pt x="1438713" y="271745"/>
                    </a:cubicBezTo>
                    <a:lnTo>
                      <a:pt x="1401404" y="327081"/>
                    </a:lnTo>
                    <a:lnTo>
                      <a:pt x="2516957" y="1371606"/>
                    </a:lnTo>
                    <a:lnTo>
                      <a:pt x="2135156" y="1371606"/>
                    </a:lnTo>
                    <a:lnTo>
                      <a:pt x="2369519" y="2564302"/>
                    </a:lnTo>
                    <a:lnTo>
                      <a:pt x="2362562" y="2565669"/>
                    </a:lnTo>
                    <a:lnTo>
                      <a:pt x="2500478" y="2565669"/>
                    </a:lnTo>
                    <a:lnTo>
                      <a:pt x="2500478" y="2993015"/>
                    </a:lnTo>
                    <a:lnTo>
                      <a:pt x="16478" y="2993015"/>
                    </a:lnTo>
                    <a:lnTo>
                      <a:pt x="16478" y="2565669"/>
                    </a:lnTo>
                    <a:lnTo>
                      <a:pt x="115656" y="2565669"/>
                    </a:lnTo>
                    <a:lnTo>
                      <a:pt x="350288" y="1371605"/>
                    </a:lnTo>
                    <a:lnTo>
                      <a:pt x="0" y="1371605"/>
                    </a:lnTo>
                    <a:lnTo>
                      <a:pt x="1115553" y="327081"/>
                    </a:lnTo>
                    <a:lnTo>
                      <a:pt x="1078244" y="271745"/>
                    </a:lnTo>
                    <a:cubicBezTo>
                      <a:pt x="1068346" y="248343"/>
                      <a:pt x="1062873" y="222614"/>
                      <a:pt x="1062873" y="195606"/>
                    </a:cubicBezTo>
                    <a:cubicBezTo>
                      <a:pt x="1062873" y="87576"/>
                      <a:pt x="1150449" y="0"/>
                      <a:pt x="1258479" y="0"/>
                    </a:cubicBez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  <a:effectLst>
                <a:outerShdw blurRad="292100" dist="3810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036730" y="3200399"/>
                <a:ext cx="2484000" cy="2091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964730" y="1682683"/>
                <a:ext cx="2628000" cy="2049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1120349" y="2275789"/>
              <a:ext cx="298200" cy="5724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54475" y="2306858"/>
              <a:ext cx="245400" cy="5013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5400000">
              <a:off x="1138117" y="1086860"/>
              <a:ext cx="251100" cy="241200"/>
            </a:xfrm>
            <a:prstGeom prst="flowChartDelay">
              <a:avLst/>
            </a:prstGeom>
            <a:solidFill>
              <a:srgbClr val="ECC383"/>
            </a:solidFill>
            <a:ln>
              <a:noFill/>
            </a:ln>
            <a:effectLst>
              <a:outerShdw blurRad="127000" dist="38100" dir="16800000" sx="120000" sy="120000" algn="ctr" rotWithShape="0">
                <a:srgbClr val="ECC383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1120801" y="951321"/>
              <a:ext cx="297280" cy="397570"/>
              <a:chOff x="1117077" y="1941921"/>
              <a:chExt cx="297280" cy="397570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1117077" y="194192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368457" y="194349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0" name="Google Shape;40;p2"/>
          <p:cNvSpPr/>
          <p:nvPr/>
        </p:nvSpPr>
        <p:spPr>
          <a:xfrm rot="-770862">
            <a:off x="4617422" y="229936"/>
            <a:ext cx="519631" cy="496048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6961503" y="315153"/>
            <a:ext cx="515510" cy="492113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"/>
          <p:cNvSpPr/>
          <p:nvPr/>
        </p:nvSpPr>
        <p:spPr>
          <a:xfrm rot="1124480">
            <a:off x="5589318" y="981677"/>
            <a:ext cx="525602" cy="501747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" name="Google Shape;43;p2"/>
          <p:cNvGrpSpPr/>
          <p:nvPr/>
        </p:nvGrpSpPr>
        <p:grpSpPr>
          <a:xfrm>
            <a:off x="9008144" y="-14175"/>
            <a:ext cx="1540909" cy="2383336"/>
            <a:chOff x="9008144" y="-14175"/>
            <a:chExt cx="1540909" cy="2383336"/>
          </a:xfrm>
        </p:grpSpPr>
        <p:sp>
          <p:nvSpPr>
            <p:cNvPr id="44" name="Google Shape;44;p2"/>
            <p:cNvSpPr/>
            <p:nvPr/>
          </p:nvSpPr>
          <p:spPr>
            <a:xfrm rot="10584884">
              <a:off x="9035740" y="1394522"/>
              <a:ext cx="1485716" cy="929094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8248368" y="0"/>
            <a:ext cx="3961800" cy="1961855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 txBox="1">
            <a:spLocks noGrp="1"/>
          </p:cNvSpPr>
          <p:nvPr>
            <p:ph type="title"/>
          </p:nvPr>
        </p:nvSpPr>
        <p:spPr>
          <a:xfrm>
            <a:off x="5052550" y="2422175"/>
            <a:ext cx="67236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985375" y="5751675"/>
            <a:ext cx="276608" cy="500755"/>
          </a:xfrm>
          <a:custGeom>
            <a:avLst/>
            <a:gdLst/>
            <a:ahLst/>
            <a:cxnLst/>
            <a:rect l="l" t="t" r="r" b="b"/>
            <a:pathLst>
              <a:path w="362765" h="531305" extrusionOk="0">
                <a:moveTo>
                  <a:pt x="151215" y="0"/>
                </a:moveTo>
                <a:lnTo>
                  <a:pt x="362765" y="195834"/>
                </a:lnTo>
                <a:lnTo>
                  <a:pt x="60823" y="531305"/>
                </a:lnTo>
                <a:lnTo>
                  <a:pt x="0" y="493150"/>
                </a:lnTo>
                <a:lnTo>
                  <a:pt x="0" y="241052"/>
                </a:lnTo>
                <a:close/>
              </a:path>
            </a:pathLst>
          </a:custGeom>
          <a:solidFill>
            <a:srgbClr val="828D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"/>
          <p:cNvSpPr/>
          <p:nvPr/>
        </p:nvSpPr>
        <p:spPr>
          <a:xfrm flipH="1">
            <a:off x="0" y="5674813"/>
            <a:ext cx="12192000" cy="938119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0" y="5969326"/>
            <a:ext cx="12192000" cy="938175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 txBox="1">
            <a:spLocks noGrp="1"/>
          </p:cNvSpPr>
          <p:nvPr>
            <p:ph type="subTitle" idx="1"/>
          </p:nvPr>
        </p:nvSpPr>
        <p:spPr>
          <a:xfrm>
            <a:off x="0" y="6356700"/>
            <a:ext cx="12192000" cy="50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22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22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22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22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22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22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22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CUSTOM_15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0"/>
          <p:cNvSpPr/>
          <p:nvPr/>
        </p:nvSpPr>
        <p:spPr>
          <a:xfrm flipH="1">
            <a:off x="1544109" y="0"/>
            <a:ext cx="5546119" cy="1487400"/>
          </a:xfrm>
          <a:custGeom>
            <a:avLst/>
            <a:gdLst/>
            <a:ahLst/>
            <a:cxnLst/>
            <a:rect l="l" t="t" r="r" b="b"/>
            <a:pathLst>
              <a:path w="6524846" h="2203555" extrusionOk="0">
                <a:moveTo>
                  <a:pt x="2838893" y="0"/>
                </a:moveTo>
                <a:lnTo>
                  <a:pt x="6510590" y="0"/>
                </a:lnTo>
                <a:cubicBezTo>
                  <a:pt x="6580514" y="454719"/>
                  <a:pt x="6389173" y="900885"/>
                  <a:pt x="6025627" y="1133667"/>
                </a:cubicBezTo>
                <a:cubicBezTo>
                  <a:pt x="5605385" y="1402689"/>
                  <a:pt x="5149256" y="1262579"/>
                  <a:pt x="5084359" y="1241505"/>
                </a:cubicBezTo>
                <a:cubicBezTo>
                  <a:pt x="5068046" y="1578687"/>
                  <a:pt x="4838351" y="1859083"/>
                  <a:pt x="4535293" y="1927860"/>
                </a:cubicBezTo>
                <a:cubicBezTo>
                  <a:pt x="4155523" y="2014184"/>
                  <a:pt x="3870894" y="1720384"/>
                  <a:pt x="3858726" y="1707422"/>
                </a:cubicBezTo>
                <a:cubicBezTo>
                  <a:pt x="3828239" y="1812240"/>
                  <a:pt x="3776611" y="1905031"/>
                  <a:pt x="3710501" y="1980679"/>
                </a:cubicBezTo>
                <a:lnTo>
                  <a:pt x="3685953" y="2004898"/>
                </a:lnTo>
                <a:lnTo>
                  <a:pt x="3685953" y="2016704"/>
                </a:lnTo>
                <a:cubicBezTo>
                  <a:pt x="3652975" y="2049681"/>
                  <a:pt x="3482005" y="2214129"/>
                  <a:pt x="3234762" y="2203018"/>
                </a:cubicBezTo>
                <a:cubicBezTo>
                  <a:pt x="2979054" y="2191556"/>
                  <a:pt x="2747418" y="1997571"/>
                  <a:pt x="2666120" y="1718055"/>
                </a:cubicBezTo>
                <a:cubicBezTo>
                  <a:pt x="2653952" y="1731017"/>
                  <a:pt x="2369323" y="2024817"/>
                  <a:pt x="1989553" y="1938493"/>
                </a:cubicBezTo>
                <a:cubicBezTo>
                  <a:pt x="1686495" y="1869716"/>
                  <a:pt x="1456800" y="1589320"/>
                  <a:pt x="1440487" y="1252138"/>
                </a:cubicBezTo>
                <a:cubicBezTo>
                  <a:pt x="1375590" y="1273212"/>
                  <a:pt x="919461" y="1413322"/>
                  <a:pt x="499219" y="1144300"/>
                </a:cubicBezTo>
                <a:cubicBezTo>
                  <a:pt x="135673" y="911518"/>
                  <a:pt x="-55668" y="465352"/>
                  <a:pt x="14256" y="10633"/>
                </a:cubicBezTo>
                <a:lnTo>
                  <a:pt x="2838893" y="10633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20"/>
          <p:cNvSpPr/>
          <p:nvPr/>
        </p:nvSpPr>
        <p:spPr>
          <a:xfrm rot="-898003">
            <a:off x="1711721" y="476966"/>
            <a:ext cx="1110103" cy="1295597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6" name="Google Shape;606;p20"/>
          <p:cNvGrpSpPr/>
          <p:nvPr/>
        </p:nvGrpSpPr>
        <p:grpSpPr>
          <a:xfrm>
            <a:off x="1485657" y="3494604"/>
            <a:ext cx="765868" cy="2585410"/>
            <a:chOff x="-2252338" y="1416345"/>
            <a:chExt cx="1289122" cy="4351809"/>
          </a:xfrm>
        </p:grpSpPr>
        <p:grpSp>
          <p:nvGrpSpPr>
            <p:cNvPr id="607" name="Google Shape;607;p20"/>
            <p:cNvGrpSpPr/>
            <p:nvPr/>
          </p:nvGrpSpPr>
          <p:grpSpPr>
            <a:xfrm>
              <a:off x="-2252338" y="2359211"/>
              <a:ext cx="1289122" cy="3408943"/>
              <a:chOff x="1548342" y="7287154"/>
              <a:chExt cx="1544414" cy="4084034"/>
            </a:xfrm>
          </p:grpSpPr>
          <p:sp>
            <p:nvSpPr>
              <p:cNvPr id="608" name="Google Shape;608;p20"/>
              <p:cNvSpPr/>
              <p:nvPr/>
            </p:nvSpPr>
            <p:spPr>
              <a:xfrm>
                <a:off x="1549611" y="7287154"/>
                <a:ext cx="1543145" cy="4084034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084034" extrusionOk="0">
                    <a:moveTo>
                      <a:pt x="1543145" y="4084034"/>
                    </a:moveTo>
                    <a:lnTo>
                      <a:pt x="0" y="4084034"/>
                    </a:lnTo>
                    <a:lnTo>
                      <a:pt x="44006" y="3596831"/>
                    </a:lnTo>
                    <a:lnTo>
                      <a:pt x="96203" y="3019235"/>
                    </a:lnTo>
                    <a:lnTo>
                      <a:pt x="140208" y="2532031"/>
                    </a:lnTo>
                    <a:lnTo>
                      <a:pt x="192405" y="1954435"/>
                    </a:lnTo>
                    <a:lnTo>
                      <a:pt x="236411" y="1467231"/>
                    </a:lnTo>
                    <a:lnTo>
                      <a:pt x="288608" y="889730"/>
                    </a:lnTo>
                    <a:lnTo>
                      <a:pt x="332613" y="402526"/>
                    </a:lnTo>
                    <a:lnTo>
                      <a:pt x="368999" y="0"/>
                    </a:lnTo>
                    <a:lnTo>
                      <a:pt x="1174147" y="0"/>
                    </a:lnTo>
                    <a:lnTo>
                      <a:pt x="1210532" y="402526"/>
                    </a:lnTo>
                    <a:lnTo>
                      <a:pt x="1254538" y="889730"/>
                    </a:lnTo>
                    <a:lnTo>
                      <a:pt x="1306735" y="1467231"/>
                    </a:lnTo>
                    <a:lnTo>
                      <a:pt x="1350740" y="1954435"/>
                    </a:lnTo>
                    <a:lnTo>
                      <a:pt x="1402937" y="2532031"/>
                    </a:lnTo>
                    <a:lnTo>
                      <a:pt x="1446943" y="3019235"/>
                    </a:lnTo>
                    <a:lnTo>
                      <a:pt x="1499140" y="3596831"/>
                    </a:lnTo>
                    <a:lnTo>
                      <a:pt x="1543145" y="408403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8100019" scaled="0"/>
              </a:gradFill>
              <a:ln>
                <a:noFill/>
              </a:ln>
              <a:effectLst>
                <a:outerShdw blurRad="292100" dist="3810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20"/>
              <p:cNvSpPr/>
              <p:nvPr/>
            </p:nvSpPr>
            <p:spPr>
              <a:xfrm>
                <a:off x="1836950" y="7689680"/>
                <a:ext cx="96593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965930" h="487203" extrusionOk="0">
                    <a:moveTo>
                      <a:pt x="965930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921925" y="0"/>
                    </a:lnTo>
                    <a:lnTo>
                      <a:pt x="96593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20"/>
              <p:cNvSpPr/>
              <p:nvPr/>
            </p:nvSpPr>
            <p:spPr>
              <a:xfrm>
                <a:off x="1740748" y="8754384"/>
                <a:ext cx="115833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158335" h="487203" extrusionOk="0">
                    <a:moveTo>
                      <a:pt x="1158335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1114330" y="0"/>
                    </a:lnTo>
                    <a:lnTo>
                      <a:pt x="115833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20"/>
              <p:cNvSpPr/>
              <p:nvPr/>
            </p:nvSpPr>
            <p:spPr>
              <a:xfrm>
                <a:off x="1644545" y="9819184"/>
                <a:ext cx="135074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350740" h="487203" extrusionOk="0">
                    <a:moveTo>
                      <a:pt x="1350740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306735" y="0"/>
                    </a:lnTo>
                    <a:lnTo>
                      <a:pt x="135074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20"/>
              <p:cNvSpPr/>
              <p:nvPr/>
            </p:nvSpPr>
            <p:spPr>
              <a:xfrm>
                <a:off x="1548342" y="10883984"/>
                <a:ext cx="154314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87203" extrusionOk="0">
                    <a:moveTo>
                      <a:pt x="1543145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499140" y="0"/>
                    </a:lnTo>
                    <a:lnTo>
                      <a:pt x="154314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3" name="Google Shape;613;p20"/>
            <p:cNvGrpSpPr/>
            <p:nvPr/>
          </p:nvGrpSpPr>
          <p:grpSpPr>
            <a:xfrm>
              <a:off x="-2070304" y="1416345"/>
              <a:ext cx="923479" cy="1057315"/>
              <a:chOff x="2964730" y="400635"/>
              <a:chExt cx="2628000" cy="3008864"/>
            </a:xfrm>
          </p:grpSpPr>
          <p:sp>
            <p:nvSpPr>
              <p:cNvPr id="614" name="Google Shape;614;p20"/>
              <p:cNvSpPr/>
              <p:nvPr/>
            </p:nvSpPr>
            <p:spPr>
              <a:xfrm>
                <a:off x="3020252" y="400635"/>
                <a:ext cx="2516957" cy="2993015"/>
              </a:xfrm>
              <a:custGeom>
                <a:avLst/>
                <a:gdLst/>
                <a:ahLst/>
                <a:cxnLst/>
                <a:rect l="l" t="t" r="r" b="b"/>
                <a:pathLst>
                  <a:path w="2516957" h="2993015" extrusionOk="0">
                    <a:moveTo>
                      <a:pt x="1645592" y="1371606"/>
                    </a:moveTo>
                    <a:lnTo>
                      <a:pt x="1645592" y="2565669"/>
                    </a:lnTo>
                    <a:lnTo>
                      <a:pt x="2268914" y="2565669"/>
                    </a:lnTo>
                    <a:lnTo>
                      <a:pt x="2034282" y="1371606"/>
                    </a:lnTo>
                    <a:close/>
                    <a:moveTo>
                      <a:pt x="937010" y="1371606"/>
                    </a:moveTo>
                    <a:lnTo>
                      <a:pt x="937010" y="2565669"/>
                    </a:lnTo>
                    <a:lnTo>
                      <a:pt x="1546611" y="2565669"/>
                    </a:lnTo>
                    <a:lnTo>
                      <a:pt x="1546611" y="1371606"/>
                    </a:lnTo>
                    <a:close/>
                    <a:moveTo>
                      <a:pt x="451162" y="1371605"/>
                    </a:moveTo>
                    <a:lnTo>
                      <a:pt x="216530" y="2565669"/>
                    </a:lnTo>
                    <a:lnTo>
                      <a:pt x="838029" y="2565669"/>
                    </a:lnTo>
                    <a:lnTo>
                      <a:pt x="838029" y="1371606"/>
                    </a:lnTo>
                    <a:close/>
                    <a:moveTo>
                      <a:pt x="1258479" y="0"/>
                    </a:moveTo>
                    <a:cubicBezTo>
                      <a:pt x="1366509" y="0"/>
                      <a:pt x="1454085" y="87576"/>
                      <a:pt x="1454085" y="195606"/>
                    </a:cubicBezTo>
                    <a:cubicBezTo>
                      <a:pt x="1454085" y="222614"/>
                      <a:pt x="1448611" y="248343"/>
                      <a:pt x="1438713" y="271745"/>
                    </a:cubicBezTo>
                    <a:lnTo>
                      <a:pt x="1401404" y="327081"/>
                    </a:lnTo>
                    <a:lnTo>
                      <a:pt x="2516957" y="1371606"/>
                    </a:lnTo>
                    <a:lnTo>
                      <a:pt x="2135156" y="1371606"/>
                    </a:lnTo>
                    <a:lnTo>
                      <a:pt x="2369519" y="2564302"/>
                    </a:lnTo>
                    <a:lnTo>
                      <a:pt x="2362562" y="2565669"/>
                    </a:lnTo>
                    <a:lnTo>
                      <a:pt x="2500478" y="2565669"/>
                    </a:lnTo>
                    <a:lnTo>
                      <a:pt x="2500478" y="2993015"/>
                    </a:lnTo>
                    <a:lnTo>
                      <a:pt x="16478" y="2993015"/>
                    </a:lnTo>
                    <a:lnTo>
                      <a:pt x="16478" y="2565669"/>
                    </a:lnTo>
                    <a:lnTo>
                      <a:pt x="115656" y="2565669"/>
                    </a:lnTo>
                    <a:lnTo>
                      <a:pt x="350288" y="1371605"/>
                    </a:lnTo>
                    <a:lnTo>
                      <a:pt x="0" y="1371605"/>
                    </a:lnTo>
                    <a:lnTo>
                      <a:pt x="1115553" y="327081"/>
                    </a:lnTo>
                    <a:lnTo>
                      <a:pt x="1078244" y="271745"/>
                    </a:lnTo>
                    <a:cubicBezTo>
                      <a:pt x="1068346" y="248343"/>
                      <a:pt x="1062873" y="222614"/>
                      <a:pt x="1062873" y="195606"/>
                    </a:cubicBezTo>
                    <a:cubicBezTo>
                      <a:pt x="1062873" y="87576"/>
                      <a:pt x="1150449" y="0"/>
                      <a:pt x="1258479" y="0"/>
                    </a:cubicBez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  <a:effectLst>
                <a:outerShdw blurRad="292100" dist="3810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20"/>
              <p:cNvSpPr/>
              <p:nvPr/>
            </p:nvSpPr>
            <p:spPr>
              <a:xfrm>
                <a:off x="3036730" y="3200399"/>
                <a:ext cx="2484000" cy="2091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20"/>
              <p:cNvSpPr/>
              <p:nvPr/>
            </p:nvSpPr>
            <p:spPr>
              <a:xfrm>
                <a:off x="2964730" y="1682683"/>
                <a:ext cx="2628000" cy="2049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7" name="Google Shape;617;p20"/>
            <p:cNvSpPr/>
            <p:nvPr/>
          </p:nvSpPr>
          <p:spPr>
            <a:xfrm>
              <a:off x="-1757530" y="3259301"/>
              <a:ext cx="298200" cy="5724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20"/>
            <p:cNvSpPr/>
            <p:nvPr/>
          </p:nvSpPr>
          <p:spPr>
            <a:xfrm>
              <a:off x="-1723404" y="3290370"/>
              <a:ext cx="245400" cy="5013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20"/>
            <p:cNvSpPr/>
            <p:nvPr/>
          </p:nvSpPr>
          <p:spPr>
            <a:xfrm rot="-5400000">
              <a:off x="-1739762" y="2070372"/>
              <a:ext cx="251100" cy="241200"/>
            </a:xfrm>
            <a:prstGeom prst="flowChartDelay">
              <a:avLst/>
            </a:prstGeom>
            <a:solidFill>
              <a:srgbClr val="ECC383"/>
            </a:solidFill>
            <a:ln>
              <a:noFill/>
            </a:ln>
            <a:effectLst>
              <a:outerShdw blurRad="127000" dist="38100" dir="16800000" sx="120000" sy="120000" algn="ctr" rotWithShape="0">
                <a:srgbClr val="ECC383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0" name="Google Shape;620;p20"/>
            <p:cNvGrpSpPr/>
            <p:nvPr/>
          </p:nvGrpSpPr>
          <p:grpSpPr>
            <a:xfrm>
              <a:off x="-1757078" y="1934833"/>
              <a:ext cx="297280" cy="397570"/>
              <a:chOff x="1117077" y="1941921"/>
              <a:chExt cx="297280" cy="397570"/>
            </a:xfrm>
          </p:grpSpPr>
          <p:sp>
            <p:nvSpPr>
              <p:cNvPr id="621" name="Google Shape;621;p20"/>
              <p:cNvSpPr/>
              <p:nvPr/>
            </p:nvSpPr>
            <p:spPr>
              <a:xfrm>
                <a:off x="1117077" y="194192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20"/>
              <p:cNvSpPr/>
              <p:nvPr/>
            </p:nvSpPr>
            <p:spPr>
              <a:xfrm>
                <a:off x="1368457" y="194349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23" name="Google Shape;623;p20"/>
          <p:cNvGrpSpPr/>
          <p:nvPr/>
        </p:nvGrpSpPr>
        <p:grpSpPr>
          <a:xfrm flipH="1">
            <a:off x="684651" y="793898"/>
            <a:ext cx="1127343" cy="1722801"/>
            <a:chOff x="8947095" y="-14175"/>
            <a:chExt cx="1581348" cy="2416610"/>
          </a:xfrm>
        </p:grpSpPr>
        <p:sp>
          <p:nvSpPr>
            <p:cNvPr id="624" name="Google Shape;624;p20"/>
            <p:cNvSpPr/>
            <p:nvPr/>
          </p:nvSpPr>
          <p:spPr>
            <a:xfrm rot="-10421485">
              <a:off x="8993718" y="1392906"/>
              <a:ext cx="1488104" cy="930587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6" name="Google Shape;626;p20"/>
          <p:cNvSpPr/>
          <p:nvPr/>
        </p:nvSpPr>
        <p:spPr>
          <a:xfrm flipH="1">
            <a:off x="23118" y="5883344"/>
            <a:ext cx="121920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20"/>
          <p:cNvSpPr/>
          <p:nvPr/>
        </p:nvSpPr>
        <p:spPr>
          <a:xfrm flipH="1">
            <a:off x="0" y="1"/>
            <a:ext cx="3010968" cy="1491010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8" name="Google Shape;628;p20"/>
          <p:cNvGrpSpPr/>
          <p:nvPr/>
        </p:nvGrpSpPr>
        <p:grpSpPr>
          <a:xfrm>
            <a:off x="23178" y="5628210"/>
            <a:ext cx="3150966" cy="775494"/>
            <a:chOff x="4052887" y="2924175"/>
            <a:chExt cx="4088447" cy="1006220"/>
          </a:xfrm>
        </p:grpSpPr>
        <p:sp>
          <p:nvSpPr>
            <p:cNvPr id="629" name="Google Shape;629;p20"/>
            <p:cNvSpPr/>
            <p:nvPr/>
          </p:nvSpPr>
          <p:spPr>
            <a:xfrm>
              <a:off x="4052887" y="2924460"/>
              <a:ext cx="4088447" cy="1005935"/>
            </a:xfrm>
            <a:custGeom>
              <a:avLst/>
              <a:gdLst/>
              <a:ahLst/>
              <a:cxnLst/>
              <a:rect l="l" t="t" r="r" b="b"/>
              <a:pathLst>
                <a:path w="4088447" h="1005935" extrusionOk="0">
                  <a:moveTo>
                    <a:pt x="-4" y="613525"/>
                  </a:moveTo>
                  <a:lnTo>
                    <a:pt x="1006217" y="613525"/>
                  </a:lnTo>
                  <a:lnTo>
                    <a:pt x="1260439" y="184900"/>
                  </a:lnTo>
                  <a:lnTo>
                    <a:pt x="1641439" y="184900"/>
                  </a:lnTo>
                  <a:lnTo>
                    <a:pt x="1736689" y="-551"/>
                  </a:lnTo>
                  <a:lnTo>
                    <a:pt x="2986846" y="-551"/>
                  </a:lnTo>
                  <a:lnTo>
                    <a:pt x="3092764" y="243098"/>
                  </a:lnTo>
                  <a:lnTo>
                    <a:pt x="3675694" y="264244"/>
                  </a:lnTo>
                  <a:cubicBezTo>
                    <a:pt x="3675694" y="264244"/>
                    <a:pt x="4061837" y="952710"/>
                    <a:pt x="4088317" y="952710"/>
                  </a:cubicBezTo>
                  <a:cubicBezTo>
                    <a:pt x="4114796" y="952710"/>
                    <a:pt x="-4" y="1005384"/>
                    <a:pt x="-4" y="1005384"/>
                  </a:cubicBezTo>
                  <a:close/>
                </a:path>
              </a:pathLst>
            </a:custGeom>
            <a:solidFill>
              <a:srgbClr val="6A78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20"/>
            <p:cNvSpPr/>
            <p:nvPr/>
          </p:nvSpPr>
          <p:spPr>
            <a:xfrm>
              <a:off x="4052887" y="3531584"/>
              <a:ext cx="995648" cy="233076"/>
            </a:xfrm>
            <a:custGeom>
              <a:avLst/>
              <a:gdLst/>
              <a:ahLst/>
              <a:cxnLst/>
              <a:rect l="l" t="t" r="r" b="b"/>
              <a:pathLst>
                <a:path w="995648" h="233076" extrusionOk="0">
                  <a:moveTo>
                    <a:pt x="0" y="0"/>
                  </a:moveTo>
                  <a:lnTo>
                    <a:pt x="995648" y="0"/>
                  </a:lnTo>
                  <a:lnTo>
                    <a:pt x="699040" y="180118"/>
                  </a:lnTo>
                  <a:lnTo>
                    <a:pt x="0" y="233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20"/>
            <p:cNvSpPr/>
            <p:nvPr/>
          </p:nvSpPr>
          <p:spPr>
            <a:xfrm>
              <a:off x="4995290" y="3531584"/>
              <a:ext cx="656462" cy="398811"/>
            </a:xfrm>
            <a:custGeom>
              <a:avLst/>
              <a:gdLst/>
              <a:ahLst/>
              <a:cxnLst/>
              <a:rect l="l" t="t" r="r" b="b"/>
              <a:pathLst>
                <a:path w="656462" h="398811" extrusionOk="0">
                  <a:moveTo>
                    <a:pt x="53245" y="0"/>
                  </a:moveTo>
                  <a:lnTo>
                    <a:pt x="0" y="178594"/>
                  </a:lnTo>
                  <a:lnTo>
                    <a:pt x="338900" y="398812"/>
                  </a:lnTo>
                  <a:lnTo>
                    <a:pt x="656463" y="378143"/>
                  </a:lnTo>
                  <a:lnTo>
                    <a:pt x="53245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20"/>
            <p:cNvSpPr/>
            <p:nvPr/>
          </p:nvSpPr>
          <p:spPr>
            <a:xfrm>
              <a:off x="5313235" y="3109626"/>
              <a:ext cx="423386" cy="195833"/>
            </a:xfrm>
            <a:custGeom>
              <a:avLst/>
              <a:gdLst/>
              <a:ahLst/>
              <a:cxnLst/>
              <a:rect l="l" t="t" r="r" b="b"/>
              <a:pathLst>
                <a:path w="423386" h="195833" extrusionOk="0">
                  <a:moveTo>
                    <a:pt x="0" y="0"/>
                  </a:moveTo>
                  <a:lnTo>
                    <a:pt x="211550" y="195834"/>
                  </a:lnTo>
                  <a:lnTo>
                    <a:pt x="423386" y="142875"/>
                  </a:lnTo>
                  <a:lnTo>
                    <a:pt x="381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20"/>
            <p:cNvSpPr/>
            <p:nvPr/>
          </p:nvSpPr>
          <p:spPr>
            <a:xfrm>
              <a:off x="5789866" y="2924175"/>
              <a:ext cx="1249775" cy="283368"/>
            </a:xfrm>
            <a:custGeom>
              <a:avLst/>
              <a:gdLst/>
              <a:ahLst/>
              <a:cxnLst/>
              <a:rect l="l" t="t" r="r" b="b"/>
              <a:pathLst>
                <a:path w="1249775" h="283368" extrusionOk="0">
                  <a:moveTo>
                    <a:pt x="0" y="0"/>
                  </a:moveTo>
                  <a:lnTo>
                    <a:pt x="232791" y="283369"/>
                  </a:lnTo>
                  <a:lnTo>
                    <a:pt x="1143667" y="185452"/>
                  </a:lnTo>
                  <a:lnTo>
                    <a:pt x="12497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20"/>
            <p:cNvSpPr/>
            <p:nvPr/>
          </p:nvSpPr>
          <p:spPr>
            <a:xfrm>
              <a:off x="7102982" y="3167729"/>
              <a:ext cx="625601" cy="190690"/>
            </a:xfrm>
            <a:custGeom>
              <a:avLst/>
              <a:gdLst/>
              <a:ahLst/>
              <a:cxnLst/>
              <a:rect l="l" t="t" r="r" b="b"/>
              <a:pathLst>
                <a:path w="625601" h="190690" extrusionOk="0">
                  <a:moveTo>
                    <a:pt x="42577" y="0"/>
                  </a:moveTo>
                  <a:lnTo>
                    <a:pt x="0" y="137731"/>
                  </a:lnTo>
                  <a:lnTo>
                    <a:pt x="529495" y="190691"/>
                  </a:lnTo>
                  <a:lnTo>
                    <a:pt x="625602" y="21241"/>
                  </a:lnTo>
                  <a:lnTo>
                    <a:pt x="42577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20"/>
            <p:cNvSpPr/>
            <p:nvPr/>
          </p:nvSpPr>
          <p:spPr>
            <a:xfrm>
              <a:off x="5048535" y="3109626"/>
              <a:ext cx="476250" cy="531304"/>
            </a:xfrm>
            <a:custGeom>
              <a:avLst/>
              <a:gdLst/>
              <a:ahLst/>
              <a:cxnLst/>
              <a:rect l="l" t="t" r="r" b="b"/>
              <a:pathLst>
                <a:path w="476250" h="531304" extrusionOk="0">
                  <a:moveTo>
                    <a:pt x="264700" y="0"/>
                  </a:moveTo>
                  <a:lnTo>
                    <a:pt x="476250" y="195834"/>
                  </a:lnTo>
                  <a:lnTo>
                    <a:pt x="174308" y="531305"/>
                  </a:lnTo>
                  <a:lnTo>
                    <a:pt x="0" y="421958"/>
                  </a:lnTo>
                  <a:lnTo>
                    <a:pt x="26470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5694520" y="2924175"/>
              <a:ext cx="328136" cy="328326"/>
            </a:xfrm>
            <a:custGeom>
              <a:avLst/>
              <a:gdLst/>
              <a:ahLst/>
              <a:cxnLst/>
              <a:rect l="l" t="t" r="r" b="b"/>
              <a:pathLst>
                <a:path w="328136" h="328326" extrusionOk="0">
                  <a:moveTo>
                    <a:pt x="95345" y="0"/>
                  </a:moveTo>
                  <a:lnTo>
                    <a:pt x="0" y="185452"/>
                  </a:lnTo>
                  <a:lnTo>
                    <a:pt x="42100" y="328327"/>
                  </a:lnTo>
                  <a:lnTo>
                    <a:pt x="328136" y="283369"/>
                  </a:lnTo>
                  <a:lnTo>
                    <a:pt x="95345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20"/>
            <p:cNvSpPr/>
            <p:nvPr/>
          </p:nvSpPr>
          <p:spPr>
            <a:xfrm>
              <a:off x="7102982" y="3305460"/>
              <a:ext cx="571881" cy="169449"/>
            </a:xfrm>
            <a:custGeom>
              <a:avLst/>
              <a:gdLst/>
              <a:ahLst/>
              <a:cxnLst/>
              <a:rect l="l" t="t" r="r" b="b"/>
              <a:pathLst>
                <a:path w="571881" h="169449" extrusionOk="0">
                  <a:moveTo>
                    <a:pt x="0" y="0"/>
                  </a:moveTo>
                  <a:lnTo>
                    <a:pt x="0" y="121825"/>
                  </a:lnTo>
                  <a:lnTo>
                    <a:pt x="571881" y="169450"/>
                  </a:lnTo>
                  <a:lnTo>
                    <a:pt x="529495" y="52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20"/>
            <p:cNvSpPr/>
            <p:nvPr/>
          </p:nvSpPr>
          <p:spPr>
            <a:xfrm>
              <a:off x="6933532" y="2924175"/>
              <a:ext cx="212026" cy="503110"/>
            </a:xfrm>
            <a:custGeom>
              <a:avLst/>
              <a:gdLst/>
              <a:ahLst/>
              <a:cxnLst/>
              <a:rect l="l" t="t" r="r" b="b"/>
              <a:pathLst>
                <a:path w="212026" h="503110" extrusionOk="0">
                  <a:moveTo>
                    <a:pt x="106109" y="0"/>
                  </a:moveTo>
                  <a:lnTo>
                    <a:pt x="0" y="185452"/>
                  </a:lnTo>
                  <a:lnTo>
                    <a:pt x="169450" y="503111"/>
                  </a:lnTo>
                  <a:lnTo>
                    <a:pt x="212027" y="243554"/>
                  </a:lnTo>
                  <a:lnTo>
                    <a:pt x="106109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20"/>
            <p:cNvSpPr/>
            <p:nvPr/>
          </p:nvSpPr>
          <p:spPr>
            <a:xfrm>
              <a:off x="7632477" y="3188969"/>
              <a:ext cx="508730" cy="691324"/>
            </a:xfrm>
            <a:custGeom>
              <a:avLst/>
              <a:gdLst/>
              <a:ahLst/>
              <a:cxnLst/>
              <a:rect l="l" t="t" r="r" b="b"/>
              <a:pathLst>
                <a:path w="508730" h="691324" extrusionOk="0">
                  <a:moveTo>
                    <a:pt x="96107" y="0"/>
                  </a:moveTo>
                  <a:lnTo>
                    <a:pt x="0" y="169450"/>
                  </a:lnTo>
                  <a:lnTo>
                    <a:pt x="296513" y="691325"/>
                  </a:lnTo>
                  <a:lnTo>
                    <a:pt x="508730" y="688467"/>
                  </a:lnTo>
                  <a:lnTo>
                    <a:pt x="96107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6255638" y="3407759"/>
              <a:ext cx="889920" cy="109346"/>
            </a:xfrm>
            <a:custGeom>
              <a:avLst/>
              <a:gdLst/>
              <a:ahLst/>
              <a:cxnLst/>
              <a:rect l="l" t="t" r="r" b="b"/>
              <a:pathLst>
                <a:path w="889920" h="109346" extrusionOk="0">
                  <a:moveTo>
                    <a:pt x="0" y="0"/>
                  </a:moveTo>
                  <a:lnTo>
                    <a:pt x="677894" y="0"/>
                  </a:lnTo>
                  <a:lnTo>
                    <a:pt x="889921" y="109347"/>
                  </a:lnTo>
                  <a:lnTo>
                    <a:pt x="84773" y="109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20"/>
            <p:cNvSpPr/>
            <p:nvPr/>
          </p:nvSpPr>
          <p:spPr>
            <a:xfrm>
              <a:off x="6340411" y="3517106"/>
              <a:ext cx="805148" cy="123729"/>
            </a:xfrm>
            <a:custGeom>
              <a:avLst/>
              <a:gdLst/>
              <a:ahLst/>
              <a:cxnLst/>
              <a:rect l="l" t="t" r="r" b="b"/>
              <a:pathLst>
                <a:path w="805148" h="123729" extrusionOk="0">
                  <a:moveTo>
                    <a:pt x="0" y="0"/>
                  </a:moveTo>
                  <a:lnTo>
                    <a:pt x="148209" y="123730"/>
                  </a:lnTo>
                  <a:lnTo>
                    <a:pt x="805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2" name="Google Shape;642;p20"/>
          <p:cNvSpPr/>
          <p:nvPr/>
        </p:nvSpPr>
        <p:spPr>
          <a:xfrm>
            <a:off x="23118" y="6152221"/>
            <a:ext cx="121920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20"/>
          <p:cNvSpPr/>
          <p:nvPr/>
        </p:nvSpPr>
        <p:spPr>
          <a:xfrm flipH="1">
            <a:off x="23118" y="6411321"/>
            <a:ext cx="121920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20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45" name="Google Shape;645;p20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algn="r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r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r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r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r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r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r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r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21"/>
          <p:cNvGrpSpPr/>
          <p:nvPr/>
        </p:nvGrpSpPr>
        <p:grpSpPr>
          <a:xfrm flipH="1">
            <a:off x="10355971" y="3086557"/>
            <a:ext cx="765868" cy="2585410"/>
            <a:chOff x="-2252338" y="1416345"/>
            <a:chExt cx="1289122" cy="4351809"/>
          </a:xfrm>
        </p:grpSpPr>
        <p:grpSp>
          <p:nvGrpSpPr>
            <p:cNvPr id="649" name="Google Shape;649;p21"/>
            <p:cNvGrpSpPr/>
            <p:nvPr/>
          </p:nvGrpSpPr>
          <p:grpSpPr>
            <a:xfrm>
              <a:off x="-2252338" y="2359211"/>
              <a:ext cx="1289122" cy="3408943"/>
              <a:chOff x="1548342" y="7287154"/>
              <a:chExt cx="1544414" cy="4084034"/>
            </a:xfrm>
          </p:grpSpPr>
          <p:sp>
            <p:nvSpPr>
              <p:cNvPr id="650" name="Google Shape;650;p21"/>
              <p:cNvSpPr/>
              <p:nvPr/>
            </p:nvSpPr>
            <p:spPr>
              <a:xfrm>
                <a:off x="1549611" y="7287154"/>
                <a:ext cx="1543145" cy="4084034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084034" extrusionOk="0">
                    <a:moveTo>
                      <a:pt x="1543145" y="4084034"/>
                    </a:moveTo>
                    <a:lnTo>
                      <a:pt x="0" y="4084034"/>
                    </a:lnTo>
                    <a:lnTo>
                      <a:pt x="44006" y="3596831"/>
                    </a:lnTo>
                    <a:lnTo>
                      <a:pt x="96203" y="3019235"/>
                    </a:lnTo>
                    <a:lnTo>
                      <a:pt x="140208" y="2532031"/>
                    </a:lnTo>
                    <a:lnTo>
                      <a:pt x="192405" y="1954435"/>
                    </a:lnTo>
                    <a:lnTo>
                      <a:pt x="236411" y="1467231"/>
                    </a:lnTo>
                    <a:lnTo>
                      <a:pt x="288608" y="889730"/>
                    </a:lnTo>
                    <a:lnTo>
                      <a:pt x="332613" y="402526"/>
                    </a:lnTo>
                    <a:lnTo>
                      <a:pt x="368999" y="0"/>
                    </a:lnTo>
                    <a:lnTo>
                      <a:pt x="1174147" y="0"/>
                    </a:lnTo>
                    <a:lnTo>
                      <a:pt x="1210532" y="402526"/>
                    </a:lnTo>
                    <a:lnTo>
                      <a:pt x="1254538" y="889730"/>
                    </a:lnTo>
                    <a:lnTo>
                      <a:pt x="1306735" y="1467231"/>
                    </a:lnTo>
                    <a:lnTo>
                      <a:pt x="1350740" y="1954435"/>
                    </a:lnTo>
                    <a:lnTo>
                      <a:pt x="1402937" y="2532031"/>
                    </a:lnTo>
                    <a:lnTo>
                      <a:pt x="1446943" y="3019235"/>
                    </a:lnTo>
                    <a:lnTo>
                      <a:pt x="1499140" y="3596831"/>
                    </a:lnTo>
                    <a:lnTo>
                      <a:pt x="1543145" y="408403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8100019" scaled="0"/>
              </a:gradFill>
              <a:ln>
                <a:noFill/>
              </a:ln>
              <a:effectLst>
                <a:outerShdw blurRad="292100" dist="3810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21"/>
              <p:cNvSpPr/>
              <p:nvPr/>
            </p:nvSpPr>
            <p:spPr>
              <a:xfrm>
                <a:off x="1836950" y="7689680"/>
                <a:ext cx="96593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965930" h="487203" extrusionOk="0">
                    <a:moveTo>
                      <a:pt x="965930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921925" y="0"/>
                    </a:lnTo>
                    <a:lnTo>
                      <a:pt x="96593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21"/>
              <p:cNvSpPr/>
              <p:nvPr/>
            </p:nvSpPr>
            <p:spPr>
              <a:xfrm>
                <a:off x="1740748" y="8754384"/>
                <a:ext cx="115833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158335" h="487203" extrusionOk="0">
                    <a:moveTo>
                      <a:pt x="1158335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1114330" y="0"/>
                    </a:lnTo>
                    <a:lnTo>
                      <a:pt x="115833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21"/>
              <p:cNvSpPr/>
              <p:nvPr/>
            </p:nvSpPr>
            <p:spPr>
              <a:xfrm>
                <a:off x="1644545" y="9819184"/>
                <a:ext cx="135074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350740" h="487203" extrusionOk="0">
                    <a:moveTo>
                      <a:pt x="1350740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306735" y="0"/>
                    </a:lnTo>
                    <a:lnTo>
                      <a:pt x="135074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21"/>
              <p:cNvSpPr/>
              <p:nvPr/>
            </p:nvSpPr>
            <p:spPr>
              <a:xfrm>
                <a:off x="1548342" y="10883984"/>
                <a:ext cx="154314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87203" extrusionOk="0">
                    <a:moveTo>
                      <a:pt x="1543145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499140" y="0"/>
                    </a:lnTo>
                    <a:lnTo>
                      <a:pt x="154314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5" name="Google Shape;655;p21"/>
            <p:cNvGrpSpPr/>
            <p:nvPr/>
          </p:nvGrpSpPr>
          <p:grpSpPr>
            <a:xfrm>
              <a:off x="-2070304" y="1416345"/>
              <a:ext cx="923479" cy="1057315"/>
              <a:chOff x="2964730" y="400635"/>
              <a:chExt cx="2628000" cy="3008864"/>
            </a:xfrm>
          </p:grpSpPr>
          <p:sp>
            <p:nvSpPr>
              <p:cNvPr id="656" name="Google Shape;656;p21"/>
              <p:cNvSpPr/>
              <p:nvPr/>
            </p:nvSpPr>
            <p:spPr>
              <a:xfrm>
                <a:off x="3020252" y="400635"/>
                <a:ext cx="2516957" cy="2993015"/>
              </a:xfrm>
              <a:custGeom>
                <a:avLst/>
                <a:gdLst/>
                <a:ahLst/>
                <a:cxnLst/>
                <a:rect l="l" t="t" r="r" b="b"/>
                <a:pathLst>
                  <a:path w="2516957" h="2993015" extrusionOk="0">
                    <a:moveTo>
                      <a:pt x="1645592" y="1371606"/>
                    </a:moveTo>
                    <a:lnTo>
                      <a:pt x="1645592" y="2565669"/>
                    </a:lnTo>
                    <a:lnTo>
                      <a:pt x="2268914" y="2565669"/>
                    </a:lnTo>
                    <a:lnTo>
                      <a:pt x="2034282" y="1371606"/>
                    </a:lnTo>
                    <a:close/>
                    <a:moveTo>
                      <a:pt x="937010" y="1371606"/>
                    </a:moveTo>
                    <a:lnTo>
                      <a:pt x="937010" y="2565669"/>
                    </a:lnTo>
                    <a:lnTo>
                      <a:pt x="1546611" y="2565669"/>
                    </a:lnTo>
                    <a:lnTo>
                      <a:pt x="1546611" y="1371606"/>
                    </a:lnTo>
                    <a:close/>
                    <a:moveTo>
                      <a:pt x="451162" y="1371605"/>
                    </a:moveTo>
                    <a:lnTo>
                      <a:pt x="216530" y="2565669"/>
                    </a:lnTo>
                    <a:lnTo>
                      <a:pt x="838029" y="2565669"/>
                    </a:lnTo>
                    <a:lnTo>
                      <a:pt x="838029" y="1371606"/>
                    </a:lnTo>
                    <a:close/>
                    <a:moveTo>
                      <a:pt x="1258479" y="0"/>
                    </a:moveTo>
                    <a:cubicBezTo>
                      <a:pt x="1366509" y="0"/>
                      <a:pt x="1454085" y="87576"/>
                      <a:pt x="1454085" y="195606"/>
                    </a:cubicBezTo>
                    <a:cubicBezTo>
                      <a:pt x="1454085" y="222614"/>
                      <a:pt x="1448611" y="248343"/>
                      <a:pt x="1438713" y="271745"/>
                    </a:cubicBezTo>
                    <a:lnTo>
                      <a:pt x="1401404" y="327081"/>
                    </a:lnTo>
                    <a:lnTo>
                      <a:pt x="2516957" y="1371606"/>
                    </a:lnTo>
                    <a:lnTo>
                      <a:pt x="2135156" y="1371606"/>
                    </a:lnTo>
                    <a:lnTo>
                      <a:pt x="2369519" y="2564302"/>
                    </a:lnTo>
                    <a:lnTo>
                      <a:pt x="2362562" y="2565669"/>
                    </a:lnTo>
                    <a:lnTo>
                      <a:pt x="2500478" y="2565669"/>
                    </a:lnTo>
                    <a:lnTo>
                      <a:pt x="2500478" y="2993015"/>
                    </a:lnTo>
                    <a:lnTo>
                      <a:pt x="16478" y="2993015"/>
                    </a:lnTo>
                    <a:lnTo>
                      <a:pt x="16478" y="2565669"/>
                    </a:lnTo>
                    <a:lnTo>
                      <a:pt x="115656" y="2565669"/>
                    </a:lnTo>
                    <a:lnTo>
                      <a:pt x="350288" y="1371605"/>
                    </a:lnTo>
                    <a:lnTo>
                      <a:pt x="0" y="1371605"/>
                    </a:lnTo>
                    <a:lnTo>
                      <a:pt x="1115553" y="327081"/>
                    </a:lnTo>
                    <a:lnTo>
                      <a:pt x="1078244" y="271745"/>
                    </a:lnTo>
                    <a:cubicBezTo>
                      <a:pt x="1068346" y="248343"/>
                      <a:pt x="1062873" y="222614"/>
                      <a:pt x="1062873" y="195606"/>
                    </a:cubicBezTo>
                    <a:cubicBezTo>
                      <a:pt x="1062873" y="87576"/>
                      <a:pt x="1150449" y="0"/>
                      <a:pt x="1258479" y="0"/>
                    </a:cubicBez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  <a:effectLst>
                <a:outerShdw blurRad="292100" dist="3810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21"/>
              <p:cNvSpPr/>
              <p:nvPr/>
            </p:nvSpPr>
            <p:spPr>
              <a:xfrm>
                <a:off x="3036730" y="3200399"/>
                <a:ext cx="2484000" cy="2091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21"/>
              <p:cNvSpPr/>
              <p:nvPr/>
            </p:nvSpPr>
            <p:spPr>
              <a:xfrm>
                <a:off x="2964730" y="1682683"/>
                <a:ext cx="2628000" cy="2049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9" name="Google Shape;659;p21"/>
            <p:cNvSpPr/>
            <p:nvPr/>
          </p:nvSpPr>
          <p:spPr>
            <a:xfrm>
              <a:off x="-1757530" y="3259301"/>
              <a:ext cx="298200" cy="5724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21"/>
            <p:cNvSpPr/>
            <p:nvPr/>
          </p:nvSpPr>
          <p:spPr>
            <a:xfrm>
              <a:off x="-1723404" y="3290370"/>
              <a:ext cx="245400" cy="5013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21"/>
            <p:cNvSpPr/>
            <p:nvPr/>
          </p:nvSpPr>
          <p:spPr>
            <a:xfrm rot="-5400000">
              <a:off x="-1739762" y="2070372"/>
              <a:ext cx="251100" cy="241200"/>
            </a:xfrm>
            <a:prstGeom prst="flowChartDelay">
              <a:avLst/>
            </a:prstGeom>
            <a:solidFill>
              <a:srgbClr val="ECC383"/>
            </a:solidFill>
            <a:ln>
              <a:noFill/>
            </a:ln>
            <a:effectLst>
              <a:outerShdw blurRad="127000" dist="38100" dir="16800000" sx="120000" sy="120000" algn="ctr" rotWithShape="0">
                <a:srgbClr val="ECC383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2" name="Google Shape;662;p21"/>
            <p:cNvGrpSpPr/>
            <p:nvPr/>
          </p:nvGrpSpPr>
          <p:grpSpPr>
            <a:xfrm>
              <a:off x="-1757078" y="1934833"/>
              <a:ext cx="297280" cy="397570"/>
              <a:chOff x="1117077" y="1941921"/>
              <a:chExt cx="297280" cy="397570"/>
            </a:xfrm>
          </p:grpSpPr>
          <p:sp>
            <p:nvSpPr>
              <p:cNvPr id="663" name="Google Shape;663;p21"/>
              <p:cNvSpPr/>
              <p:nvPr/>
            </p:nvSpPr>
            <p:spPr>
              <a:xfrm>
                <a:off x="1117077" y="194192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21"/>
              <p:cNvSpPr/>
              <p:nvPr/>
            </p:nvSpPr>
            <p:spPr>
              <a:xfrm>
                <a:off x="1368457" y="194349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65" name="Google Shape;665;p21"/>
          <p:cNvSpPr/>
          <p:nvPr/>
        </p:nvSpPr>
        <p:spPr>
          <a:xfrm flipH="1">
            <a:off x="23112" y="5858069"/>
            <a:ext cx="121920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21"/>
          <p:cNvSpPr/>
          <p:nvPr/>
        </p:nvSpPr>
        <p:spPr>
          <a:xfrm flipH="1">
            <a:off x="10363620" y="-25274"/>
            <a:ext cx="1851493" cy="1101527"/>
          </a:xfrm>
          <a:custGeom>
            <a:avLst/>
            <a:gdLst/>
            <a:ahLst/>
            <a:cxnLst/>
            <a:rect l="l" t="t" r="r" b="b"/>
            <a:pathLst>
              <a:path w="3981705" h="2368876" extrusionOk="0">
                <a:moveTo>
                  <a:pt x="0" y="2167033"/>
                </a:moveTo>
                <a:cubicBezTo>
                  <a:pt x="35624" y="2202656"/>
                  <a:pt x="220313" y="2380298"/>
                  <a:pt x="487394" y="2368296"/>
                </a:cubicBezTo>
                <a:cubicBezTo>
                  <a:pt x="763619" y="2355914"/>
                  <a:pt x="1013841" y="2146364"/>
                  <a:pt x="1101662" y="1844421"/>
                </a:cubicBezTo>
                <a:cubicBezTo>
                  <a:pt x="1114806" y="1858423"/>
                  <a:pt x="1422273" y="2175796"/>
                  <a:pt x="1832515" y="2082546"/>
                </a:cubicBezTo>
                <a:cubicBezTo>
                  <a:pt x="2159889" y="2008251"/>
                  <a:pt x="2408015" y="1705356"/>
                  <a:pt x="2425637" y="1341120"/>
                </a:cubicBezTo>
                <a:cubicBezTo>
                  <a:pt x="2495741" y="1363885"/>
                  <a:pt x="2988469" y="1515237"/>
                  <a:pt x="3442430" y="1224629"/>
                </a:cubicBezTo>
                <a:cubicBezTo>
                  <a:pt x="3835146" y="973169"/>
                  <a:pt x="4041839" y="491204"/>
                  <a:pt x="3966305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7" name="Google Shape;667;p21"/>
          <p:cNvGrpSpPr/>
          <p:nvPr/>
        </p:nvGrpSpPr>
        <p:grpSpPr>
          <a:xfrm flipH="1">
            <a:off x="9390152" y="5666730"/>
            <a:ext cx="3150966" cy="775494"/>
            <a:chOff x="4052887" y="2924175"/>
            <a:chExt cx="4088447" cy="1006220"/>
          </a:xfrm>
        </p:grpSpPr>
        <p:sp>
          <p:nvSpPr>
            <p:cNvPr id="668" name="Google Shape;668;p21"/>
            <p:cNvSpPr/>
            <p:nvPr/>
          </p:nvSpPr>
          <p:spPr>
            <a:xfrm>
              <a:off x="4052887" y="2924460"/>
              <a:ext cx="4088447" cy="1005935"/>
            </a:xfrm>
            <a:custGeom>
              <a:avLst/>
              <a:gdLst/>
              <a:ahLst/>
              <a:cxnLst/>
              <a:rect l="l" t="t" r="r" b="b"/>
              <a:pathLst>
                <a:path w="4088447" h="1005935" extrusionOk="0">
                  <a:moveTo>
                    <a:pt x="-4" y="613525"/>
                  </a:moveTo>
                  <a:lnTo>
                    <a:pt x="1006217" y="613525"/>
                  </a:lnTo>
                  <a:lnTo>
                    <a:pt x="1260439" y="184900"/>
                  </a:lnTo>
                  <a:lnTo>
                    <a:pt x="1641439" y="184900"/>
                  </a:lnTo>
                  <a:lnTo>
                    <a:pt x="1736689" y="-551"/>
                  </a:lnTo>
                  <a:lnTo>
                    <a:pt x="2986846" y="-551"/>
                  </a:lnTo>
                  <a:lnTo>
                    <a:pt x="3092764" y="243098"/>
                  </a:lnTo>
                  <a:lnTo>
                    <a:pt x="3675694" y="264244"/>
                  </a:lnTo>
                  <a:cubicBezTo>
                    <a:pt x="3675694" y="264244"/>
                    <a:pt x="4061837" y="952710"/>
                    <a:pt x="4088317" y="952710"/>
                  </a:cubicBezTo>
                  <a:cubicBezTo>
                    <a:pt x="4114796" y="952710"/>
                    <a:pt x="-4" y="1005384"/>
                    <a:pt x="-4" y="1005384"/>
                  </a:cubicBezTo>
                  <a:close/>
                </a:path>
              </a:pathLst>
            </a:custGeom>
            <a:solidFill>
              <a:srgbClr val="6A78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21"/>
            <p:cNvSpPr/>
            <p:nvPr/>
          </p:nvSpPr>
          <p:spPr>
            <a:xfrm>
              <a:off x="4052887" y="3531584"/>
              <a:ext cx="995648" cy="233076"/>
            </a:xfrm>
            <a:custGeom>
              <a:avLst/>
              <a:gdLst/>
              <a:ahLst/>
              <a:cxnLst/>
              <a:rect l="l" t="t" r="r" b="b"/>
              <a:pathLst>
                <a:path w="995648" h="233076" extrusionOk="0">
                  <a:moveTo>
                    <a:pt x="0" y="0"/>
                  </a:moveTo>
                  <a:lnTo>
                    <a:pt x="995648" y="0"/>
                  </a:lnTo>
                  <a:lnTo>
                    <a:pt x="699040" y="180118"/>
                  </a:lnTo>
                  <a:lnTo>
                    <a:pt x="0" y="233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21"/>
            <p:cNvSpPr/>
            <p:nvPr/>
          </p:nvSpPr>
          <p:spPr>
            <a:xfrm>
              <a:off x="4995290" y="3531584"/>
              <a:ext cx="656462" cy="398811"/>
            </a:xfrm>
            <a:custGeom>
              <a:avLst/>
              <a:gdLst/>
              <a:ahLst/>
              <a:cxnLst/>
              <a:rect l="l" t="t" r="r" b="b"/>
              <a:pathLst>
                <a:path w="656462" h="398811" extrusionOk="0">
                  <a:moveTo>
                    <a:pt x="53245" y="0"/>
                  </a:moveTo>
                  <a:lnTo>
                    <a:pt x="0" y="178594"/>
                  </a:lnTo>
                  <a:lnTo>
                    <a:pt x="338900" y="398812"/>
                  </a:lnTo>
                  <a:lnTo>
                    <a:pt x="656463" y="378143"/>
                  </a:lnTo>
                  <a:lnTo>
                    <a:pt x="53245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21"/>
            <p:cNvSpPr/>
            <p:nvPr/>
          </p:nvSpPr>
          <p:spPr>
            <a:xfrm>
              <a:off x="5313235" y="3109626"/>
              <a:ext cx="423386" cy="195833"/>
            </a:xfrm>
            <a:custGeom>
              <a:avLst/>
              <a:gdLst/>
              <a:ahLst/>
              <a:cxnLst/>
              <a:rect l="l" t="t" r="r" b="b"/>
              <a:pathLst>
                <a:path w="423386" h="195833" extrusionOk="0">
                  <a:moveTo>
                    <a:pt x="0" y="0"/>
                  </a:moveTo>
                  <a:lnTo>
                    <a:pt x="211550" y="195834"/>
                  </a:lnTo>
                  <a:lnTo>
                    <a:pt x="423386" y="142875"/>
                  </a:lnTo>
                  <a:lnTo>
                    <a:pt x="381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21"/>
            <p:cNvSpPr/>
            <p:nvPr/>
          </p:nvSpPr>
          <p:spPr>
            <a:xfrm>
              <a:off x="5789866" y="2924175"/>
              <a:ext cx="1249775" cy="283368"/>
            </a:xfrm>
            <a:custGeom>
              <a:avLst/>
              <a:gdLst/>
              <a:ahLst/>
              <a:cxnLst/>
              <a:rect l="l" t="t" r="r" b="b"/>
              <a:pathLst>
                <a:path w="1249775" h="283368" extrusionOk="0">
                  <a:moveTo>
                    <a:pt x="0" y="0"/>
                  </a:moveTo>
                  <a:lnTo>
                    <a:pt x="232791" y="283369"/>
                  </a:lnTo>
                  <a:lnTo>
                    <a:pt x="1143667" y="185452"/>
                  </a:lnTo>
                  <a:lnTo>
                    <a:pt x="12497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21"/>
            <p:cNvSpPr/>
            <p:nvPr/>
          </p:nvSpPr>
          <p:spPr>
            <a:xfrm>
              <a:off x="7102982" y="3167729"/>
              <a:ext cx="625601" cy="190690"/>
            </a:xfrm>
            <a:custGeom>
              <a:avLst/>
              <a:gdLst/>
              <a:ahLst/>
              <a:cxnLst/>
              <a:rect l="l" t="t" r="r" b="b"/>
              <a:pathLst>
                <a:path w="625601" h="190690" extrusionOk="0">
                  <a:moveTo>
                    <a:pt x="42577" y="0"/>
                  </a:moveTo>
                  <a:lnTo>
                    <a:pt x="0" y="137731"/>
                  </a:lnTo>
                  <a:lnTo>
                    <a:pt x="529495" y="190691"/>
                  </a:lnTo>
                  <a:lnTo>
                    <a:pt x="625602" y="21241"/>
                  </a:lnTo>
                  <a:lnTo>
                    <a:pt x="42577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21"/>
            <p:cNvSpPr/>
            <p:nvPr/>
          </p:nvSpPr>
          <p:spPr>
            <a:xfrm>
              <a:off x="5048535" y="3109626"/>
              <a:ext cx="476250" cy="531304"/>
            </a:xfrm>
            <a:custGeom>
              <a:avLst/>
              <a:gdLst/>
              <a:ahLst/>
              <a:cxnLst/>
              <a:rect l="l" t="t" r="r" b="b"/>
              <a:pathLst>
                <a:path w="476250" h="531304" extrusionOk="0">
                  <a:moveTo>
                    <a:pt x="264700" y="0"/>
                  </a:moveTo>
                  <a:lnTo>
                    <a:pt x="476250" y="195834"/>
                  </a:lnTo>
                  <a:lnTo>
                    <a:pt x="174308" y="531305"/>
                  </a:lnTo>
                  <a:lnTo>
                    <a:pt x="0" y="421958"/>
                  </a:lnTo>
                  <a:lnTo>
                    <a:pt x="26470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21"/>
            <p:cNvSpPr/>
            <p:nvPr/>
          </p:nvSpPr>
          <p:spPr>
            <a:xfrm>
              <a:off x="5694520" y="2924175"/>
              <a:ext cx="328136" cy="328326"/>
            </a:xfrm>
            <a:custGeom>
              <a:avLst/>
              <a:gdLst/>
              <a:ahLst/>
              <a:cxnLst/>
              <a:rect l="l" t="t" r="r" b="b"/>
              <a:pathLst>
                <a:path w="328136" h="328326" extrusionOk="0">
                  <a:moveTo>
                    <a:pt x="95345" y="0"/>
                  </a:moveTo>
                  <a:lnTo>
                    <a:pt x="0" y="185452"/>
                  </a:lnTo>
                  <a:lnTo>
                    <a:pt x="42100" y="328327"/>
                  </a:lnTo>
                  <a:lnTo>
                    <a:pt x="328136" y="283369"/>
                  </a:lnTo>
                  <a:lnTo>
                    <a:pt x="95345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21"/>
            <p:cNvSpPr/>
            <p:nvPr/>
          </p:nvSpPr>
          <p:spPr>
            <a:xfrm>
              <a:off x="7102982" y="3305460"/>
              <a:ext cx="571881" cy="169449"/>
            </a:xfrm>
            <a:custGeom>
              <a:avLst/>
              <a:gdLst/>
              <a:ahLst/>
              <a:cxnLst/>
              <a:rect l="l" t="t" r="r" b="b"/>
              <a:pathLst>
                <a:path w="571881" h="169449" extrusionOk="0">
                  <a:moveTo>
                    <a:pt x="0" y="0"/>
                  </a:moveTo>
                  <a:lnTo>
                    <a:pt x="0" y="121825"/>
                  </a:lnTo>
                  <a:lnTo>
                    <a:pt x="571881" y="169450"/>
                  </a:lnTo>
                  <a:lnTo>
                    <a:pt x="529495" y="52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21"/>
            <p:cNvSpPr/>
            <p:nvPr/>
          </p:nvSpPr>
          <p:spPr>
            <a:xfrm>
              <a:off x="6933532" y="2924175"/>
              <a:ext cx="212026" cy="503110"/>
            </a:xfrm>
            <a:custGeom>
              <a:avLst/>
              <a:gdLst/>
              <a:ahLst/>
              <a:cxnLst/>
              <a:rect l="l" t="t" r="r" b="b"/>
              <a:pathLst>
                <a:path w="212026" h="503110" extrusionOk="0">
                  <a:moveTo>
                    <a:pt x="106109" y="0"/>
                  </a:moveTo>
                  <a:lnTo>
                    <a:pt x="0" y="185452"/>
                  </a:lnTo>
                  <a:lnTo>
                    <a:pt x="169450" y="503111"/>
                  </a:lnTo>
                  <a:lnTo>
                    <a:pt x="212027" y="243554"/>
                  </a:lnTo>
                  <a:lnTo>
                    <a:pt x="106109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21"/>
            <p:cNvSpPr/>
            <p:nvPr/>
          </p:nvSpPr>
          <p:spPr>
            <a:xfrm>
              <a:off x="7632477" y="3188969"/>
              <a:ext cx="508730" cy="691324"/>
            </a:xfrm>
            <a:custGeom>
              <a:avLst/>
              <a:gdLst/>
              <a:ahLst/>
              <a:cxnLst/>
              <a:rect l="l" t="t" r="r" b="b"/>
              <a:pathLst>
                <a:path w="508730" h="691324" extrusionOk="0">
                  <a:moveTo>
                    <a:pt x="96107" y="0"/>
                  </a:moveTo>
                  <a:lnTo>
                    <a:pt x="0" y="169450"/>
                  </a:lnTo>
                  <a:lnTo>
                    <a:pt x="296513" y="691325"/>
                  </a:lnTo>
                  <a:lnTo>
                    <a:pt x="508730" y="688467"/>
                  </a:lnTo>
                  <a:lnTo>
                    <a:pt x="96107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21"/>
            <p:cNvSpPr/>
            <p:nvPr/>
          </p:nvSpPr>
          <p:spPr>
            <a:xfrm>
              <a:off x="6255638" y="3407759"/>
              <a:ext cx="889920" cy="109346"/>
            </a:xfrm>
            <a:custGeom>
              <a:avLst/>
              <a:gdLst/>
              <a:ahLst/>
              <a:cxnLst/>
              <a:rect l="l" t="t" r="r" b="b"/>
              <a:pathLst>
                <a:path w="889920" h="109346" extrusionOk="0">
                  <a:moveTo>
                    <a:pt x="0" y="0"/>
                  </a:moveTo>
                  <a:lnTo>
                    <a:pt x="677894" y="0"/>
                  </a:lnTo>
                  <a:lnTo>
                    <a:pt x="889921" y="109347"/>
                  </a:lnTo>
                  <a:lnTo>
                    <a:pt x="84773" y="109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21"/>
            <p:cNvSpPr/>
            <p:nvPr/>
          </p:nvSpPr>
          <p:spPr>
            <a:xfrm>
              <a:off x="6340411" y="3517106"/>
              <a:ext cx="805148" cy="123729"/>
            </a:xfrm>
            <a:custGeom>
              <a:avLst/>
              <a:gdLst/>
              <a:ahLst/>
              <a:cxnLst/>
              <a:rect l="l" t="t" r="r" b="b"/>
              <a:pathLst>
                <a:path w="805148" h="123729" extrusionOk="0">
                  <a:moveTo>
                    <a:pt x="0" y="0"/>
                  </a:moveTo>
                  <a:lnTo>
                    <a:pt x="148209" y="123730"/>
                  </a:lnTo>
                  <a:lnTo>
                    <a:pt x="805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1" name="Google Shape;681;p21"/>
          <p:cNvSpPr/>
          <p:nvPr/>
        </p:nvSpPr>
        <p:spPr>
          <a:xfrm>
            <a:off x="23112" y="6126946"/>
            <a:ext cx="121920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21"/>
          <p:cNvSpPr/>
          <p:nvPr/>
        </p:nvSpPr>
        <p:spPr>
          <a:xfrm flipH="1">
            <a:off x="23112" y="6386046"/>
            <a:ext cx="121920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21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84" name="Google Shape;684;p21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92A6A-3DC6-4C48-9D62-F390958D5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D2838-6E08-4DF5-9891-CB26AB98C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8E647-2CA8-47FE-A11C-F7353AA8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1267D-2430-4221-9F2F-D44AADDEC6C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88443-69C6-43AE-BAF5-250DC8E76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EAB5A-3381-4087-AE39-4F78591B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34329-66E5-4BFD-9103-624FEFF9F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28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DAB96-7025-4615-8870-DB5E6E013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19637-BE13-4319-96ED-0C7823A6E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3E33A-737C-4B8B-A703-17ABEAAB2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1267D-2430-4221-9F2F-D44AADDEC6C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01F7B-2FD8-45EF-830C-6ADBAF0B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20DBD-C5E2-471E-A645-1DC9637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34329-66E5-4BFD-9103-624FEFF9F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61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F805D-7283-42FF-9D2E-0DBEDA75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F8431-B6E1-42B0-9BD0-97A99105B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28538-1351-46AA-95DF-DB5E6B7F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1267D-2430-4221-9F2F-D44AADDEC6C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5DBB6-43DA-4710-B132-F8053D4A9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C0766-812A-474B-BE02-3A643826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34329-66E5-4BFD-9103-624FEFF9F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036E0-800E-47F6-8C20-F816F16D6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6186C-0601-4185-9BFE-A45412750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1E53B-5370-417F-B262-112C32938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44A74-3BB7-42B0-991E-BCB1F794D9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1267D-2430-4221-9F2F-D44AADDEC6C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61FAE-C0A2-4609-A5CE-0E416ECBD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0E4BC-0FAA-4503-9749-181BCE714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34329-66E5-4BFD-9103-624FEFF9F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61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4CC4E-3A29-46BC-995F-8A5D9C57C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EA220-C363-49D4-B5D5-2E4A78108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6830F-9855-4E79-AA4C-FA51CEBB0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51FB50-183A-4C42-8DDC-410946F45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37555-026B-4D3E-8959-4B163326D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4CD87A-38EB-40AF-9D02-71D5C2966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1267D-2430-4221-9F2F-D44AADDEC6C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A97484-E39C-458E-B7FF-DD0BB7DA1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1D7CAE-49D7-4190-9283-2734D02C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34329-66E5-4BFD-9103-624FEFF9F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01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0A12-2F28-41A5-9378-301A6B3F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E67E8-063C-44A2-9E45-AF4DA352FD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1267D-2430-4221-9F2F-D44AADDEC6C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CA1D6-CCF9-4DF9-8FBA-7B1D357A9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6F67C-511B-4B34-85D3-7B6061C5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34329-66E5-4BFD-9103-624FEFF9F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12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480FE6-756D-4F31-A53B-9ABF148DB2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1267D-2430-4221-9F2F-D44AADDEC6C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365758-0BE3-40D4-A272-FACF9AB7D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F1B8C-8E5C-4402-BBE1-A91916EFD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34329-66E5-4BFD-9103-624FEFF9F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26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68C4-D84C-4503-9B42-A5C61FCF0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ED866-96A1-46EF-B334-735FA16A7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0A92F-272B-451A-B151-57AD1A32E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9690F-28E1-4133-B228-20745C0DE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1267D-2430-4221-9F2F-D44AADDEC6C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0D72E-77BC-4F1A-9296-8DD865BAB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8AE2B-88A9-4D5E-A21C-BB4B1F921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34329-66E5-4BFD-9103-624FEFF9F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 Gif">
  <p:cSld name="CUSTOM_2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5267675"/>
            <a:ext cx="12191999" cy="1228725"/>
          </a:xfrm>
          <a:prstGeom prst="rect">
            <a:avLst/>
          </a:prstGeom>
          <a:noFill/>
          <a:ln>
            <a:noFill/>
          </a:ln>
          <a:effectLst>
            <a:outerShdw blurRad="292100" dist="276225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3"/>
          <p:cNvSpPr/>
          <p:nvPr/>
        </p:nvSpPr>
        <p:spPr>
          <a:xfrm rot="-770862">
            <a:off x="4617422" y="229936"/>
            <a:ext cx="519631" cy="496048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6961503" y="315153"/>
            <a:ext cx="515510" cy="492113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"/>
          <p:cNvSpPr/>
          <p:nvPr/>
        </p:nvSpPr>
        <p:spPr>
          <a:xfrm rot="1124480">
            <a:off x="5589318" y="981677"/>
            <a:ext cx="525602" cy="501747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"/>
          <p:cNvSpPr/>
          <p:nvPr/>
        </p:nvSpPr>
        <p:spPr>
          <a:xfrm>
            <a:off x="0" y="7085"/>
            <a:ext cx="3026096" cy="1800346"/>
          </a:xfrm>
          <a:custGeom>
            <a:avLst/>
            <a:gdLst/>
            <a:ahLst/>
            <a:cxnLst/>
            <a:rect l="l" t="t" r="r" b="b"/>
            <a:pathLst>
              <a:path w="3981705" h="2368876" extrusionOk="0">
                <a:moveTo>
                  <a:pt x="0" y="2167033"/>
                </a:moveTo>
                <a:cubicBezTo>
                  <a:pt x="35624" y="2202656"/>
                  <a:pt x="220313" y="2380298"/>
                  <a:pt x="487394" y="2368296"/>
                </a:cubicBezTo>
                <a:cubicBezTo>
                  <a:pt x="763619" y="2355914"/>
                  <a:pt x="1013841" y="2146364"/>
                  <a:pt x="1101662" y="1844421"/>
                </a:cubicBezTo>
                <a:cubicBezTo>
                  <a:pt x="1114806" y="1858423"/>
                  <a:pt x="1422273" y="2175796"/>
                  <a:pt x="1832515" y="2082546"/>
                </a:cubicBezTo>
                <a:cubicBezTo>
                  <a:pt x="2159889" y="2008251"/>
                  <a:pt x="2408015" y="1705356"/>
                  <a:pt x="2425637" y="1341120"/>
                </a:cubicBezTo>
                <a:cubicBezTo>
                  <a:pt x="2495741" y="1363885"/>
                  <a:pt x="2988469" y="1515237"/>
                  <a:pt x="3442430" y="1224629"/>
                </a:cubicBezTo>
                <a:cubicBezTo>
                  <a:pt x="3835146" y="973169"/>
                  <a:pt x="4041839" y="491204"/>
                  <a:pt x="3966305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" name="Google Shape;59;p3"/>
          <p:cNvGrpSpPr/>
          <p:nvPr/>
        </p:nvGrpSpPr>
        <p:grpSpPr>
          <a:xfrm>
            <a:off x="9008144" y="-14175"/>
            <a:ext cx="1540909" cy="2383336"/>
            <a:chOff x="9008144" y="-14175"/>
            <a:chExt cx="1540909" cy="2383336"/>
          </a:xfrm>
        </p:grpSpPr>
        <p:sp>
          <p:nvSpPr>
            <p:cNvPr id="60" name="Google Shape;60;p3"/>
            <p:cNvSpPr/>
            <p:nvPr/>
          </p:nvSpPr>
          <p:spPr>
            <a:xfrm rot="10584884">
              <a:off x="9035740" y="1394522"/>
              <a:ext cx="1485716" cy="929094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8248368" y="0"/>
            <a:ext cx="3961800" cy="1961855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5052550" y="2422175"/>
            <a:ext cx="67236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grpSp>
        <p:nvGrpSpPr>
          <p:cNvPr id="65" name="Google Shape;65;p3"/>
          <p:cNvGrpSpPr/>
          <p:nvPr/>
        </p:nvGrpSpPr>
        <p:grpSpPr>
          <a:xfrm>
            <a:off x="0" y="1194833"/>
            <a:ext cx="2979311" cy="5057600"/>
            <a:chOff x="0" y="432833"/>
            <a:chExt cx="2979311" cy="5057600"/>
          </a:xfrm>
        </p:grpSpPr>
        <p:grpSp>
          <p:nvGrpSpPr>
            <p:cNvPr id="66" name="Google Shape;66;p3"/>
            <p:cNvGrpSpPr/>
            <p:nvPr/>
          </p:nvGrpSpPr>
          <p:grpSpPr>
            <a:xfrm>
              <a:off x="625541" y="1375699"/>
              <a:ext cx="1289122" cy="3408943"/>
              <a:chOff x="1548342" y="7287154"/>
              <a:chExt cx="1544414" cy="4084034"/>
            </a:xfrm>
          </p:grpSpPr>
          <p:sp>
            <p:nvSpPr>
              <p:cNvPr id="67" name="Google Shape;67;p3"/>
              <p:cNvSpPr/>
              <p:nvPr/>
            </p:nvSpPr>
            <p:spPr>
              <a:xfrm>
                <a:off x="1549611" y="7287154"/>
                <a:ext cx="1543145" cy="4084034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084034" extrusionOk="0">
                    <a:moveTo>
                      <a:pt x="1543145" y="4084034"/>
                    </a:moveTo>
                    <a:lnTo>
                      <a:pt x="0" y="4084034"/>
                    </a:lnTo>
                    <a:lnTo>
                      <a:pt x="44006" y="3596831"/>
                    </a:lnTo>
                    <a:lnTo>
                      <a:pt x="96203" y="3019235"/>
                    </a:lnTo>
                    <a:lnTo>
                      <a:pt x="140208" y="2532031"/>
                    </a:lnTo>
                    <a:lnTo>
                      <a:pt x="192405" y="1954435"/>
                    </a:lnTo>
                    <a:lnTo>
                      <a:pt x="236411" y="1467231"/>
                    </a:lnTo>
                    <a:lnTo>
                      <a:pt x="288608" y="889730"/>
                    </a:lnTo>
                    <a:lnTo>
                      <a:pt x="332613" y="402526"/>
                    </a:lnTo>
                    <a:lnTo>
                      <a:pt x="368999" y="0"/>
                    </a:lnTo>
                    <a:lnTo>
                      <a:pt x="1174147" y="0"/>
                    </a:lnTo>
                    <a:lnTo>
                      <a:pt x="1210532" y="402526"/>
                    </a:lnTo>
                    <a:lnTo>
                      <a:pt x="1254538" y="889730"/>
                    </a:lnTo>
                    <a:lnTo>
                      <a:pt x="1306735" y="1467231"/>
                    </a:lnTo>
                    <a:lnTo>
                      <a:pt x="1350740" y="1954435"/>
                    </a:lnTo>
                    <a:lnTo>
                      <a:pt x="1402937" y="2532031"/>
                    </a:lnTo>
                    <a:lnTo>
                      <a:pt x="1446943" y="3019235"/>
                    </a:lnTo>
                    <a:lnTo>
                      <a:pt x="1499140" y="3596831"/>
                    </a:lnTo>
                    <a:lnTo>
                      <a:pt x="1543145" y="408403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8100019" scaled="0"/>
              </a:gradFill>
              <a:ln>
                <a:noFill/>
              </a:ln>
              <a:effectLst>
                <a:outerShdw blurRad="292100" dist="3810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836950" y="7689680"/>
                <a:ext cx="96593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965930" h="487203" extrusionOk="0">
                    <a:moveTo>
                      <a:pt x="965930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921925" y="0"/>
                    </a:lnTo>
                    <a:lnTo>
                      <a:pt x="96593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1740748" y="8754384"/>
                <a:ext cx="115833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158335" h="487203" extrusionOk="0">
                    <a:moveTo>
                      <a:pt x="1158335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1114330" y="0"/>
                    </a:lnTo>
                    <a:lnTo>
                      <a:pt x="115833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1644545" y="9819184"/>
                <a:ext cx="135074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350740" h="487203" extrusionOk="0">
                    <a:moveTo>
                      <a:pt x="1350740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306735" y="0"/>
                    </a:lnTo>
                    <a:lnTo>
                      <a:pt x="135074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1548342" y="10883984"/>
                <a:ext cx="154314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87203" extrusionOk="0">
                    <a:moveTo>
                      <a:pt x="1543145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499140" y="0"/>
                    </a:lnTo>
                    <a:lnTo>
                      <a:pt x="154314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" name="Google Shape;72;p3"/>
            <p:cNvSpPr/>
            <p:nvPr/>
          </p:nvSpPr>
          <p:spPr>
            <a:xfrm>
              <a:off x="0" y="4498709"/>
              <a:ext cx="2979311" cy="991724"/>
            </a:xfrm>
            <a:custGeom>
              <a:avLst/>
              <a:gdLst/>
              <a:ahLst/>
              <a:cxnLst/>
              <a:rect l="l" t="t" r="r" b="b"/>
              <a:pathLst>
                <a:path w="2979311" h="991724" extrusionOk="0">
                  <a:moveTo>
                    <a:pt x="627556" y="0"/>
                  </a:moveTo>
                  <a:lnTo>
                    <a:pt x="1877713" y="0"/>
                  </a:lnTo>
                  <a:lnTo>
                    <a:pt x="1983631" y="243649"/>
                  </a:lnTo>
                  <a:lnTo>
                    <a:pt x="2566561" y="264795"/>
                  </a:lnTo>
                  <a:cubicBezTo>
                    <a:pt x="2566561" y="264795"/>
                    <a:pt x="2952704" y="953261"/>
                    <a:pt x="2979184" y="953261"/>
                  </a:cubicBezTo>
                  <a:cubicBezTo>
                    <a:pt x="2996561" y="953261"/>
                    <a:pt x="1230438" y="975946"/>
                    <a:pt x="14175" y="991542"/>
                  </a:cubicBezTo>
                  <a:lnTo>
                    <a:pt x="0" y="991724"/>
                  </a:lnTo>
                  <a:lnTo>
                    <a:pt x="0" y="440557"/>
                  </a:lnTo>
                  <a:lnTo>
                    <a:pt x="151306" y="185451"/>
                  </a:lnTo>
                  <a:lnTo>
                    <a:pt x="532306" y="185451"/>
                  </a:lnTo>
                  <a:close/>
                </a:path>
              </a:pathLst>
            </a:custGeom>
            <a:solidFill>
              <a:srgbClr val="6A787F"/>
            </a:solidFill>
            <a:ln>
              <a:noFill/>
            </a:ln>
            <a:effectLst>
              <a:outerShdw blurRad="500063" dist="152400" dir="1584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771512" y="4498975"/>
              <a:ext cx="212026" cy="503110"/>
            </a:xfrm>
            <a:custGeom>
              <a:avLst/>
              <a:gdLst/>
              <a:ahLst/>
              <a:cxnLst/>
              <a:rect l="l" t="t" r="r" b="b"/>
              <a:pathLst>
                <a:path w="212026" h="503110" extrusionOk="0">
                  <a:moveTo>
                    <a:pt x="106109" y="0"/>
                  </a:moveTo>
                  <a:lnTo>
                    <a:pt x="0" y="185452"/>
                  </a:lnTo>
                  <a:lnTo>
                    <a:pt x="169450" y="503111"/>
                  </a:lnTo>
                  <a:lnTo>
                    <a:pt x="212027" y="243554"/>
                  </a:lnTo>
                  <a:lnTo>
                    <a:pt x="106109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40962" y="4742529"/>
              <a:ext cx="625601" cy="190690"/>
            </a:xfrm>
            <a:custGeom>
              <a:avLst/>
              <a:gdLst/>
              <a:ahLst/>
              <a:cxnLst/>
              <a:rect l="l" t="t" r="r" b="b"/>
              <a:pathLst>
                <a:path w="625601" h="190690" extrusionOk="0">
                  <a:moveTo>
                    <a:pt x="42577" y="0"/>
                  </a:moveTo>
                  <a:lnTo>
                    <a:pt x="0" y="137731"/>
                  </a:lnTo>
                  <a:lnTo>
                    <a:pt x="529495" y="190691"/>
                  </a:lnTo>
                  <a:lnTo>
                    <a:pt x="625602" y="21241"/>
                  </a:lnTo>
                  <a:lnTo>
                    <a:pt x="42577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470457" y="4763769"/>
              <a:ext cx="508730" cy="691324"/>
            </a:xfrm>
            <a:custGeom>
              <a:avLst/>
              <a:gdLst/>
              <a:ahLst/>
              <a:cxnLst/>
              <a:rect l="l" t="t" r="r" b="b"/>
              <a:pathLst>
                <a:path w="508730" h="691324" extrusionOk="0">
                  <a:moveTo>
                    <a:pt x="96107" y="0"/>
                  </a:moveTo>
                  <a:lnTo>
                    <a:pt x="0" y="169450"/>
                  </a:lnTo>
                  <a:lnTo>
                    <a:pt x="296513" y="691325"/>
                  </a:lnTo>
                  <a:lnTo>
                    <a:pt x="508730" y="688467"/>
                  </a:lnTo>
                  <a:lnTo>
                    <a:pt x="96107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51215" y="4684426"/>
              <a:ext cx="423386" cy="195833"/>
            </a:xfrm>
            <a:custGeom>
              <a:avLst/>
              <a:gdLst/>
              <a:ahLst/>
              <a:cxnLst/>
              <a:rect l="l" t="t" r="r" b="b"/>
              <a:pathLst>
                <a:path w="423386" h="195833" extrusionOk="0">
                  <a:moveTo>
                    <a:pt x="0" y="0"/>
                  </a:moveTo>
                  <a:lnTo>
                    <a:pt x="211550" y="195834"/>
                  </a:lnTo>
                  <a:lnTo>
                    <a:pt x="423386" y="142875"/>
                  </a:lnTo>
                  <a:lnTo>
                    <a:pt x="381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27846" y="4498975"/>
              <a:ext cx="1249775" cy="283368"/>
            </a:xfrm>
            <a:custGeom>
              <a:avLst/>
              <a:gdLst/>
              <a:ahLst/>
              <a:cxnLst/>
              <a:rect l="l" t="t" r="r" b="b"/>
              <a:pathLst>
                <a:path w="1249775" h="283368" extrusionOk="0">
                  <a:moveTo>
                    <a:pt x="0" y="0"/>
                  </a:moveTo>
                  <a:lnTo>
                    <a:pt x="232791" y="283369"/>
                  </a:lnTo>
                  <a:lnTo>
                    <a:pt x="1143667" y="185452"/>
                  </a:lnTo>
                  <a:lnTo>
                    <a:pt x="12497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" y="4684426"/>
              <a:ext cx="362765" cy="531305"/>
            </a:xfrm>
            <a:custGeom>
              <a:avLst/>
              <a:gdLst/>
              <a:ahLst/>
              <a:cxnLst/>
              <a:rect l="l" t="t" r="r" b="b"/>
              <a:pathLst>
                <a:path w="362765" h="531305" extrusionOk="0">
                  <a:moveTo>
                    <a:pt x="151215" y="0"/>
                  </a:moveTo>
                  <a:lnTo>
                    <a:pt x="362765" y="195834"/>
                  </a:lnTo>
                  <a:lnTo>
                    <a:pt x="60823" y="531305"/>
                  </a:lnTo>
                  <a:lnTo>
                    <a:pt x="0" y="493150"/>
                  </a:lnTo>
                  <a:lnTo>
                    <a:pt x="0" y="241052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32500" y="4498975"/>
              <a:ext cx="328136" cy="328326"/>
            </a:xfrm>
            <a:custGeom>
              <a:avLst/>
              <a:gdLst/>
              <a:ahLst/>
              <a:cxnLst/>
              <a:rect l="l" t="t" r="r" b="b"/>
              <a:pathLst>
                <a:path w="328136" h="328326" extrusionOk="0">
                  <a:moveTo>
                    <a:pt x="95345" y="0"/>
                  </a:moveTo>
                  <a:lnTo>
                    <a:pt x="0" y="185452"/>
                  </a:lnTo>
                  <a:lnTo>
                    <a:pt x="42100" y="328327"/>
                  </a:lnTo>
                  <a:lnTo>
                    <a:pt x="328136" y="283369"/>
                  </a:lnTo>
                  <a:lnTo>
                    <a:pt x="95345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940962" y="4880260"/>
              <a:ext cx="571881" cy="169449"/>
            </a:xfrm>
            <a:custGeom>
              <a:avLst/>
              <a:gdLst/>
              <a:ahLst/>
              <a:cxnLst/>
              <a:rect l="l" t="t" r="r" b="b"/>
              <a:pathLst>
                <a:path w="571881" h="169449" extrusionOk="0">
                  <a:moveTo>
                    <a:pt x="0" y="0"/>
                  </a:moveTo>
                  <a:lnTo>
                    <a:pt x="0" y="121825"/>
                  </a:lnTo>
                  <a:lnTo>
                    <a:pt x="571881" y="169450"/>
                  </a:lnTo>
                  <a:lnTo>
                    <a:pt x="529495" y="52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093618" y="4982559"/>
              <a:ext cx="889920" cy="109346"/>
            </a:xfrm>
            <a:custGeom>
              <a:avLst/>
              <a:gdLst/>
              <a:ahLst/>
              <a:cxnLst/>
              <a:rect l="l" t="t" r="r" b="b"/>
              <a:pathLst>
                <a:path w="889920" h="109346" extrusionOk="0">
                  <a:moveTo>
                    <a:pt x="0" y="0"/>
                  </a:moveTo>
                  <a:lnTo>
                    <a:pt x="677894" y="0"/>
                  </a:lnTo>
                  <a:lnTo>
                    <a:pt x="889921" y="109347"/>
                  </a:lnTo>
                  <a:lnTo>
                    <a:pt x="84773" y="109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102200" y="5091903"/>
              <a:ext cx="805148" cy="72072"/>
            </a:xfrm>
            <a:custGeom>
              <a:avLst/>
              <a:gdLst/>
              <a:ahLst/>
              <a:cxnLst/>
              <a:rect l="l" t="t" r="r" b="b"/>
              <a:pathLst>
                <a:path w="805148" h="123729" extrusionOk="0">
                  <a:moveTo>
                    <a:pt x="0" y="0"/>
                  </a:moveTo>
                  <a:lnTo>
                    <a:pt x="148209" y="123730"/>
                  </a:lnTo>
                  <a:lnTo>
                    <a:pt x="805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" name="Google Shape;83;p3"/>
            <p:cNvGrpSpPr/>
            <p:nvPr/>
          </p:nvGrpSpPr>
          <p:grpSpPr>
            <a:xfrm>
              <a:off x="807575" y="432833"/>
              <a:ext cx="923479" cy="1057315"/>
              <a:chOff x="2964730" y="400635"/>
              <a:chExt cx="2628000" cy="3008864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020252" y="400635"/>
                <a:ext cx="2516957" cy="2993015"/>
              </a:xfrm>
              <a:custGeom>
                <a:avLst/>
                <a:gdLst/>
                <a:ahLst/>
                <a:cxnLst/>
                <a:rect l="l" t="t" r="r" b="b"/>
                <a:pathLst>
                  <a:path w="2516957" h="2993015" extrusionOk="0">
                    <a:moveTo>
                      <a:pt x="1645592" y="1371606"/>
                    </a:moveTo>
                    <a:lnTo>
                      <a:pt x="1645592" y="2565669"/>
                    </a:lnTo>
                    <a:lnTo>
                      <a:pt x="2268914" y="2565669"/>
                    </a:lnTo>
                    <a:lnTo>
                      <a:pt x="2034282" y="1371606"/>
                    </a:lnTo>
                    <a:close/>
                    <a:moveTo>
                      <a:pt x="937010" y="1371606"/>
                    </a:moveTo>
                    <a:lnTo>
                      <a:pt x="937010" y="2565669"/>
                    </a:lnTo>
                    <a:lnTo>
                      <a:pt x="1546611" y="2565669"/>
                    </a:lnTo>
                    <a:lnTo>
                      <a:pt x="1546611" y="1371606"/>
                    </a:lnTo>
                    <a:close/>
                    <a:moveTo>
                      <a:pt x="451162" y="1371605"/>
                    </a:moveTo>
                    <a:lnTo>
                      <a:pt x="216530" y="2565669"/>
                    </a:lnTo>
                    <a:lnTo>
                      <a:pt x="838029" y="2565669"/>
                    </a:lnTo>
                    <a:lnTo>
                      <a:pt x="838029" y="1371606"/>
                    </a:lnTo>
                    <a:close/>
                    <a:moveTo>
                      <a:pt x="1258479" y="0"/>
                    </a:moveTo>
                    <a:cubicBezTo>
                      <a:pt x="1366509" y="0"/>
                      <a:pt x="1454085" y="87576"/>
                      <a:pt x="1454085" y="195606"/>
                    </a:cubicBezTo>
                    <a:cubicBezTo>
                      <a:pt x="1454085" y="222614"/>
                      <a:pt x="1448611" y="248343"/>
                      <a:pt x="1438713" y="271745"/>
                    </a:cubicBezTo>
                    <a:lnTo>
                      <a:pt x="1401404" y="327081"/>
                    </a:lnTo>
                    <a:lnTo>
                      <a:pt x="2516957" y="1371606"/>
                    </a:lnTo>
                    <a:lnTo>
                      <a:pt x="2135156" y="1371606"/>
                    </a:lnTo>
                    <a:lnTo>
                      <a:pt x="2369519" y="2564302"/>
                    </a:lnTo>
                    <a:lnTo>
                      <a:pt x="2362562" y="2565669"/>
                    </a:lnTo>
                    <a:lnTo>
                      <a:pt x="2500478" y="2565669"/>
                    </a:lnTo>
                    <a:lnTo>
                      <a:pt x="2500478" y="2993015"/>
                    </a:lnTo>
                    <a:lnTo>
                      <a:pt x="16478" y="2993015"/>
                    </a:lnTo>
                    <a:lnTo>
                      <a:pt x="16478" y="2565669"/>
                    </a:lnTo>
                    <a:lnTo>
                      <a:pt x="115656" y="2565669"/>
                    </a:lnTo>
                    <a:lnTo>
                      <a:pt x="350288" y="1371605"/>
                    </a:lnTo>
                    <a:lnTo>
                      <a:pt x="0" y="1371605"/>
                    </a:lnTo>
                    <a:lnTo>
                      <a:pt x="1115553" y="327081"/>
                    </a:lnTo>
                    <a:lnTo>
                      <a:pt x="1078244" y="271745"/>
                    </a:lnTo>
                    <a:cubicBezTo>
                      <a:pt x="1068346" y="248343"/>
                      <a:pt x="1062873" y="222614"/>
                      <a:pt x="1062873" y="195606"/>
                    </a:cubicBezTo>
                    <a:cubicBezTo>
                      <a:pt x="1062873" y="87576"/>
                      <a:pt x="1150449" y="0"/>
                      <a:pt x="1258479" y="0"/>
                    </a:cubicBez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  <a:effectLst>
                <a:outerShdw blurRad="292100" dist="3810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036730" y="3200399"/>
                <a:ext cx="2484000" cy="2091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964730" y="1682683"/>
                <a:ext cx="2628000" cy="2049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" name="Google Shape;87;p3"/>
            <p:cNvSpPr/>
            <p:nvPr/>
          </p:nvSpPr>
          <p:spPr>
            <a:xfrm>
              <a:off x="1120349" y="2275789"/>
              <a:ext cx="298200" cy="5724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154475" y="2306858"/>
              <a:ext cx="245400" cy="5013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 rot="-5400000">
              <a:off x="1138117" y="1086860"/>
              <a:ext cx="251100" cy="241200"/>
            </a:xfrm>
            <a:prstGeom prst="flowChartDelay">
              <a:avLst/>
            </a:prstGeom>
            <a:solidFill>
              <a:srgbClr val="ECC383"/>
            </a:solidFill>
            <a:ln>
              <a:noFill/>
            </a:ln>
            <a:effectLst>
              <a:outerShdw blurRad="127000" dist="38100" dir="16800000" sx="120000" sy="120000" algn="ctr" rotWithShape="0">
                <a:srgbClr val="ECC383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" name="Google Shape;90;p3"/>
            <p:cNvGrpSpPr/>
            <p:nvPr/>
          </p:nvGrpSpPr>
          <p:grpSpPr>
            <a:xfrm>
              <a:off x="1120801" y="951321"/>
              <a:ext cx="297280" cy="397570"/>
              <a:chOff x="1117077" y="1941921"/>
              <a:chExt cx="297280" cy="397570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1117077" y="194192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368457" y="194349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3" name="Google Shape;93;p3"/>
          <p:cNvSpPr/>
          <p:nvPr/>
        </p:nvSpPr>
        <p:spPr>
          <a:xfrm>
            <a:off x="985375" y="5751675"/>
            <a:ext cx="276608" cy="500755"/>
          </a:xfrm>
          <a:custGeom>
            <a:avLst/>
            <a:gdLst/>
            <a:ahLst/>
            <a:cxnLst/>
            <a:rect l="l" t="t" r="r" b="b"/>
            <a:pathLst>
              <a:path w="362765" h="531305" extrusionOk="0">
                <a:moveTo>
                  <a:pt x="151215" y="0"/>
                </a:moveTo>
                <a:lnTo>
                  <a:pt x="362765" y="195834"/>
                </a:lnTo>
                <a:lnTo>
                  <a:pt x="60823" y="531305"/>
                </a:lnTo>
                <a:lnTo>
                  <a:pt x="0" y="493150"/>
                </a:lnTo>
                <a:lnTo>
                  <a:pt x="0" y="241052"/>
                </a:lnTo>
                <a:close/>
              </a:path>
            </a:pathLst>
          </a:custGeom>
          <a:solidFill>
            <a:srgbClr val="828D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CF21EC5B-EDE3-C283-046D-E360A454CA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240" y="3915025"/>
            <a:ext cx="2499002" cy="24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Google Shape;94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6200" y="5600700"/>
            <a:ext cx="12286374" cy="1257300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B1BDE-EB97-4D30-81E7-93C111CBA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101811-5FC2-4958-97D8-BE98AAB24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FFB06-3426-4F16-94AD-31B329884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773E9-1E5A-49DA-AAAA-115C82767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1267D-2430-4221-9F2F-D44AADDEC6C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2B041-C6C3-4C15-972E-FC99F54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13611-8E95-4BDB-8C59-1776F180D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34329-66E5-4BFD-9103-624FEFF9F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85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5CE65-399E-4B73-92BC-06340A325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0AFEB-FD17-486E-8108-EFF716965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65929-8BE6-4254-B2C1-ECBAB1B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1267D-2430-4221-9F2F-D44AADDEC6C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FAEE5-CFF2-4BBB-A797-BACCF100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C34A-CE1F-4665-A57C-78933855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34329-66E5-4BFD-9103-624FEFF9F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04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2EB37F-D1A6-4A4C-9E45-18675AB7E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BC16F-44D0-4380-AFE2-6E8794038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3F1A9-7037-457E-B395-015B8261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1267D-2430-4221-9F2F-D44AADDEC6C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C4C26-8579-4A80-9E5A-8815052E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8418D-94B9-41AD-8099-3F1990644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34329-66E5-4BFD-9103-624FEFF9F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3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CUSTOM_18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/>
          <p:nvPr/>
        </p:nvSpPr>
        <p:spPr>
          <a:xfrm>
            <a:off x="5124890" y="0"/>
            <a:ext cx="5546119" cy="1487400"/>
          </a:xfrm>
          <a:custGeom>
            <a:avLst/>
            <a:gdLst/>
            <a:ahLst/>
            <a:cxnLst/>
            <a:rect l="l" t="t" r="r" b="b"/>
            <a:pathLst>
              <a:path w="6524846" h="2203555" extrusionOk="0">
                <a:moveTo>
                  <a:pt x="2838893" y="0"/>
                </a:moveTo>
                <a:lnTo>
                  <a:pt x="6510590" y="0"/>
                </a:lnTo>
                <a:cubicBezTo>
                  <a:pt x="6580514" y="454719"/>
                  <a:pt x="6389173" y="900885"/>
                  <a:pt x="6025627" y="1133667"/>
                </a:cubicBezTo>
                <a:cubicBezTo>
                  <a:pt x="5605385" y="1402689"/>
                  <a:pt x="5149256" y="1262579"/>
                  <a:pt x="5084359" y="1241505"/>
                </a:cubicBezTo>
                <a:cubicBezTo>
                  <a:pt x="5068046" y="1578687"/>
                  <a:pt x="4838351" y="1859083"/>
                  <a:pt x="4535293" y="1927860"/>
                </a:cubicBezTo>
                <a:cubicBezTo>
                  <a:pt x="4155523" y="2014184"/>
                  <a:pt x="3870894" y="1720384"/>
                  <a:pt x="3858726" y="1707422"/>
                </a:cubicBezTo>
                <a:cubicBezTo>
                  <a:pt x="3828239" y="1812240"/>
                  <a:pt x="3776611" y="1905031"/>
                  <a:pt x="3710501" y="1980679"/>
                </a:cubicBezTo>
                <a:lnTo>
                  <a:pt x="3685953" y="2004898"/>
                </a:lnTo>
                <a:lnTo>
                  <a:pt x="3685953" y="2016704"/>
                </a:lnTo>
                <a:cubicBezTo>
                  <a:pt x="3652975" y="2049681"/>
                  <a:pt x="3482005" y="2214129"/>
                  <a:pt x="3234762" y="2203018"/>
                </a:cubicBezTo>
                <a:cubicBezTo>
                  <a:pt x="2979054" y="2191556"/>
                  <a:pt x="2747418" y="1997571"/>
                  <a:pt x="2666120" y="1718055"/>
                </a:cubicBezTo>
                <a:cubicBezTo>
                  <a:pt x="2653952" y="1731017"/>
                  <a:pt x="2369323" y="2024817"/>
                  <a:pt x="1989553" y="1938493"/>
                </a:cubicBezTo>
                <a:cubicBezTo>
                  <a:pt x="1686495" y="1869716"/>
                  <a:pt x="1456800" y="1589320"/>
                  <a:pt x="1440487" y="1252138"/>
                </a:cubicBezTo>
                <a:cubicBezTo>
                  <a:pt x="1375590" y="1273212"/>
                  <a:pt x="919461" y="1413322"/>
                  <a:pt x="499219" y="1144300"/>
                </a:cubicBezTo>
                <a:cubicBezTo>
                  <a:pt x="135673" y="911518"/>
                  <a:pt x="-55668" y="465352"/>
                  <a:pt x="14256" y="10633"/>
                </a:cubicBezTo>
                <a:lnTo>
                  <a:pt x="2838893" y="10633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 rot="-898003">
            <a:off x="9393294" y="476966"/>
            <a:ext cx="1110103" cy="1295597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" name="Google Shape;173;p7"/>
          <p:cNvGrpSpPr/>
          <p:nvPr/>
        </p:nvGrpSpPr>
        <p:grpSpPr>
          <a:xfrm flipH="1">
            <a:off x="9963593" y="3494604"/>
            <a:ext cx="765868" cy="2585410"/>
            <a:chOff x="-2252338" y="1416345"/>
            <a:chExt cx="1289122" cy="4351809"/>
          </a:xfrm>
        </p:grpSpPr>
        <p:grpSp>
          <p:nvGrpSpPr>
            <p:cNvPr id="174" name="Google Shape;174;p7"/>
            <p:cNvGrpSpPr/>
            <p:nvPr/>
          </p:nvGrpSpPr>
          <p:grpSpPr>
            <a:xfrm>
              <a:off x="-2252338" y="2359211"/>
              <a:ext cx="1289122" cy="3408943"/>
              <a:chOff x="1548342" y="7287154"/>
              <a:chExt cx="1544414" cy="4084034"/>
            </a:xfrm>
          </p:grpSpPr>
          <p:sp>
            <p:nvSpPr>
              <p:cNvPr id="175" name="Google Shape;175;p7"/>
              <p:cNvSpPr/>
              <p:nvPr/>
            </p:nvSpPr>
            <p:spPr>
              <a:xfrm>
                <a:off x="1549611" y="7287154"/>
                <a:ext cx="1543145" cy="4084034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084034" extrusionOk="0">
                    <a:moveTo>
                      <a:pt x="1543145" y="4084034"/>
                    </a:moveTo>
                    <a:lnTo>
                      <a:pt x="0" y="4084034"/>
                    </a:lnTo>
                    <a:lnTo>
                      <a:pt x="44006" y="3596831"/>
                    </a:lnTo>
                    <a:lnTo>
                      <a:pt x="96203" y="3019235"/>
                    </a:lnTo>
                    <a:lnTo>
                      <a:pt x="140208" y="2532031"/>
                    </a:lnTo>
                    <a:lnTo>
                      <a:pt x="192405" y="1954435"/>
                    </a:lnTo>
                    <a:lnTo>
                      <a:pt x="236411" y="1467231"/>
                    </a:lnTo>
                    <a:lnTo>
                      <a:pt x="288608" y="889730"/>
                    </a:lnTo>
                    <a:lnTo>
                      <a:pt x="332613" y="402526"/>
                    </a:lnTo>
                    <a:lnTo>
                      <a:pt x="368999" y="0"/>
                    </a:lnTo>
                    <a:lnTo>
                      <a:pt x="1174147" y="0"/>
                    </a:lnTo>
                    <a:lnTo>
                      <a:pt x="1210532" y="402526"/>
                    </a:lnTo>
                    <a:lnTo>
                      <a:pt x="1254538" y="889730"/>
                    </a:lnTo>
                    <a:lnTo>
                      <a:pt x="1306735" y="1467231"/>
                    </a:lnTo>
                    <a:lnTo>
                      <a:pt x="1350740" y="1954435"/>
                    </a:lnTo>
                    <a:lnTo>
                      <a:pt x="1402937" y="2532031"/>
                    </a:lnTo>
                    <a:lnTo>
                      <a:pt x="1446943" y="3019235"/>
                    </a:lnTo>
                    <a:lnTo>
                      <a:pt x="1499140" y="3596831"/>
                    </a:lnTo>
                    <a:lnTo>
                      <a:pt x="1543145" y="408403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8100019" scaled="0"/>
              </a:gradFill>
              <a:ln>
                <a:noFill/>
              </a:ln>
              <a:effectLst>
                <a:outerShdw blurRad="292100" dist="3810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7"/>
              <p:cNvSpPr/>
              <p:nvPr/>
            </p:nvSpPr>
            <p:spPr>
              <a:xfrm>
                <a:off x="1836950" y="7689680"/>
                <a:ext cx="96593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965930" h="487203" extrusionOk="0">
                    <a:moveTo>
                      <a:pt x="965930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921925" y="0"/>
                    </a:lnTo>
                    <a:lnTo>
                      <a:pt x="96593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7"/>
              <p:cNvSpPr/>
              <p:nvPr/>
            </p:nvSpPr>
            <p:spPr>
              <a:xfrm>
                <a:off x="1740748" y="8754384"/>
                <a:ext cx="115833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158335" h="487203" extrusionOk="0">
                    <a:moveTo>
                      <a:pt x="1158335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1114330" y="0"/>
                    </a:lnTo>
                    <a:lnTo>
                      <a:pt x="115833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7"/>
              <p:cNvSpPr/>
              <p:nvPr/>
            </p:nvSpPr>
            <p:spPr>
              <a:xfrm>
                <a:off x="1644545" y="9819184"/>
                <a:ext cx="135074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350740" h="487203" extrusionOk="0">
                    <a:moveTo>
                      <a:pt x="1350740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306735" y="0"/>
                    </a:lnTo>
                    <a:lnTo>
                      <a:pt x="135074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7"/>
              <p:cNvSpPr/>
              <p:nvPr/>
            </p:nvSpPr>
            <p:spPr>
              <a:xfrm>
                <a:off x="1548342" y="10883984"/>
                <a:ext cx="154314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87203" extrusionOk="0">
                    <a:moveTo>
                      <a:pt x="1543145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499140" y="0"/>
                    </a:lnTo>
                    <a:lnTo>
                      <a:pt x="154314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" name="Google Shape;180;p7"/>
            <p:cNvGrpSpPr/>
            <p:nvPr/>
          </p:nvGrpSpPr>
          <p:grpSpPr>
            <a:xfrm>
              <a:off x="-2070304" y="1416345"/>
              <a:ext cx="923479" cy="1057315"/>
              <a:chOff x="2964730" y="400635"/>
              <a:chExt cx="2628000" cy="3008864"/>
            </a:xfrm>
          </p:grpSpPr>
          <p:sp>
            <p:nvSpPr>
              <p:cNvPr id="181" name="Google Shape;181;p7"/>
              <p:cNvSpPr/>
              <p:nvPr/>
            </p:nvSpPr>
            <p:spPr>
              <a:xfrm>
                <a:off x="3020252" y="400635"/>
                <a:ext cx="2516957" cy="2993015"/>
              </a:xfrm>
              <a:custGeom>
                <a:avLst/>
                <a:gdLst/>
                <a:ahLst/>
                <a:cxnLst/>
                <a:rect l="l" t="t" r="r" b="b"/>
                <a:pathLst>
                  <a:path w="2516957" h="2993015" extrusionOk="0">
                    <a:moveTo>
                      <a:pt x="1645592" y="1371606"/>
                    </a:moveTo>
                    <a:lnTo>
                      <a:pt x="1645592" y="2565669"/>
                    </a:lnTo>
                    <a:lnTo>
                      <a:pt x="2268914" y="2565669"/>
                    </a:lnTo>
                    <a:lnTo>
                      <a:pt x="2034282" y="1371606"/>
                    </a:lnTo>
                    <a:close/>
                    <a:moveTo>
                      <a:pt x="937010" y="1371606"/>
                    </a:moveTo>
                    <a:lnTo>
                      <a:pt x="937010" y="2565669"/>
                    </a:lnTo>
                    <a:lnTo>
                      <a:pt x="1546611" y="2565669"/>
                    </a:lnTo>
                    <a:lnTo>
                      <a:pt x="1546611" y="1371606"/>
                    </a:lnTo>
                    <a:close/>
                    <a:moveTo>
                      <a:pt x="451162" y="1371605"/>
                    </a:moveTo>
                    <a:lnTo>
                      <a:pt x="216530" y="2565669"/>
                    </a:lnTo>
                    <a:lnTo>
                      <a:pt x="838029" y="2565669"/>
                    </a:lnTo>
                    <a:lnTo>
                      <a:pt x="838029" y="1371606"/>
                    </a:lnTo>
                    <a:close/>
                    <a:moveTo>
                      <a:pt x="1258479" y="0"/>
                    </a:moveTo>
                    <a:cubicBezTo>
                      <a:pt x="1366509" y="0"/>
                      <a:pt x="1454085" y="87576"/>
                      <a:pt x="1454085" y="195606"/>
                    </a:cubicBezTo>
                    <a:cubicBezTo>
                      <a:pt x="1454085" y="222614"/>
                      <a:pt x="1448611" y="248343"/>
                      <a:pt x="1438713" y="271745"/>
                    </a:cubicBezTo>
                    <a:lnTo>
                      <a:pt x="1401404" y="327081"/>
                    </a:lnTo>
                    <a:lnTo>
                      <a:pt x="2516957" y="1371606"/>
                    </a:lnTo>
                    <a:lnTo>
                      <a:pt x="2135156" y="1371606"/>
                    </a:lnTo>
                    <a:lnTo>
                      <a:pt x="2369519" y="2564302"/>
                    </a:lnTo>
                    <a:lnTo>
                      <a:pt x="2362562" y="2565669"/>
                    </a:lnTo>
                    <a:lnTo>
                      <a:pt x="2500478" y="2565669"/>
                    </a:lnTo>
                    <a:lnTo>
                      <a:pt x="2500478" y="2993015"/>
                    </a:lnTo>
                    <a:lnTo>
                      <a:pt x="16478" y="2993015"/>
                    </a:lnTo>
                    <a:lnTo>
                      <a:pt x="16478" y="2565669"/>
                    </a:lnTo>
                    <a:lnTo>
                      <a:pt x="115656" y="2565669"/>
                    </a:lnTo>
                    <a:lnTo>
                      <a:pt x="350288" y="1371605"/>
                    </a:lnTo>
                    <a:lnTo>
                      <a:pt x="0" y="1371605"/>
                    </a:lnTo>
                    <a:lnTo>
                      <a:pt x="1115553" y="327081"/>
                    </a:lnTo>
                    <a:lnTo>
                      <a:pt x="1078244" y="271745"/>
                    </a:lnTo>
                    <a:cubicBezTo>
                      <a:pt x="1068346" y="248343"/>
                      <a:pt x="1062873" y="222614"/>
                      <a:pt x="1062873" y="195606"/>
                    </a:cubicBezTo>
                    <a:cubicBezTo>
                      <a:pt x="1062873" y="87576"/>
                      <a:pt x="1150449" y="0"/>
                      <a:pt x="1258479" y="0"/>
                    </a:cubicBez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  <a:effectLst>
                <a:outerShdw blurRad="292100" dist="3810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7"/>
              <p:cNvSpPr/>
              <p:nvPr/>
            </p:nvSpPr>
            <p:spPr>
              <a:xfrm>
                <a:off x="3036730" y="3200399"/>
                <a:ext cx="2484000" cy="2091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7"/>
              <p:cNvSpPr/>
              <p:nvPr/>
            </p:nvSpPr>
            <p:spPr>
              <a:xfrm>
                <a:off x="2964730" y="1682683"/>
                <a:ext cx="2628000" cy="2049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Google Shape;184;p7"/>
            <p:cNvSpPr/>
            <p:nvPr/>
          </p:nvSpPr>
          <p:spPr>
            <a:xfrm>
              <a:off x="-1757530" y="3259301"/>
              <a:ext cx="298200" cy="5724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-1723404" y="3290370"/>
              <a:ext cx="245400" cy="5013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 rot="-5400000">
              <a:off x="-1739762" y="2070372"/>
              <a:ext cx="251100" cy="241200"/>
            </a:xfrm>
            <a:prstGeom prst="flowChartDelay">
              <a:avLst/>
            </a:prstGeom>
            <a:solidFill>
              <a:srgbClr val="ECC383"/>
            </a:solidFill>
            <a:ln>
              <a:noFill/>
            </a:ln>
            <a:effectLst>
              <a:outerShdw blurRad="127000" dist="38100" dir="16800000" sx="120000" sy="120000" algn="ctr" rotWithShape="0">
                <a:srgbClr val="ECC383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7" name="Google Shape;187;p7"/>
            <p:cNvGrpSpPr/>
            <p:nvPr/>
          </p:nvGrpSpPr>
          <p:grpSpPr>
            <a:xfrm>
              <a:off x="-1757078" y="1934833"/>
              <a:ext cx="297280" cy="397570"/>
              <a:chOff x="1117077" y="1941921"/>
              <a:chExt cx="297280" cy="397570"/>
            </a:xfrm>
          </p:grpSpPr>
          <p:sp>
            <p:nvSpPr>
              <p:cNvPr id="188" name="Google Shape;188;p7"/>
              <p:cNvSpPr/>
              <p:nvPr/>
            </p:nvSpPr>
            <p:spPr>
              <a:xfrm>
                <a:off x="1117077" y="194192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1368457" y="194349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0" name="Google Shape;190;p7"/>
          <p:cNvGrpSpPr/>
          <p:nvPr/>
        </p:nvGrpSpPr>
        <p:grpSpPr>
          <a:xfrm>
            <a:off x="10403124" y="793898"/>
            <a:ext cx="1127343" cy="1722801"/>
            <a:chOff x="8947095" y="-14175"/>
            <a:chExt cx="1581348" cy="2416610"/>
          </a:xfrm>
        </p:grpSpPr>
        <p:sp>
          <p:nvSpPr>
            <p:cNvPr id="191" name="Google Shape;191;p7"/>
            <p:cNvSpPr/>
            <p:nvPr/>
          </p:nvSpPr>
          <p:spPr>
            <a:xfrm rot="-10421485">
              <a:off x="8993718" y="1392906"/>
              <a:ext cx="1488104" cy="930587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7"/>
          <p:cNvSpPr/>
          <p:nvPr/>
        </p:nvSpPr>
        <p:spPr>
          <a:xfrm>
            <a:off x="0" y="5883344"/>
            <a:ext cx="121920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9204150" y="1"/>
            <a:ext cx="3010968" cy="1491010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" name="Google Shape;195;p7"/>
          <p:cNvGrpSpPr/>
          <p:nvPr/>
        </p:nvGrpSpPr>
        <p:grpSpPr>
          <a:xfrm flipH="1">
            <a:off x="9040974" y="5628210"/>
            <a:ext cx="3150966" cy="775494"/>
            <a:chOff x="4052887" y="2924175"/>
            <a:chExt cx="4088447" cy="1006220"/>
          </a:xfrm>
        </p:grpSpPr>
        <p:sp>
          <p:nvSpPr>
            <p:cNvPr id="196" name="Google Shape;196;p7"/>
            <p:cNvSpPr/>
            <p:nvPr/>
          </p:nvSpPr>
          <p:spPr>
            <a:xfrm>
              <a:off x="4052887" y="2924460"/>
              <a:ext cx="4088447" cy="1005935"/>
            </a:xfrm>
            <a:custGeom>
              <a:avLst/>
              <a:gdLst/>
              <a:ahLst/>
              <a:cxnLst/>
              <a:rect l="l" t="t" r="r" b="b"/>
              <a:pathLst>
                <a:path w="4088447" h="1005935" extrusionOk="0">
                  <a:moveTo>
                    <a:pt x="-4" y="613525"/>
                  </a:moveTo>
                  <a:lnTo>
                    <a:pt x="1006217" y="613525"/>
                  </a:lnTo>
                  <a:lnTo>
                    <a:pt x="1260439" y="184900"/>
                  </a:lnTo>
                  <a:lnTo>
                    <a:pt x="1641439" y="184900"/>
                  </a:lnTo>
                  <a:lnTo>
                    <a:pt x="1736689" y="-551"/>
                  </a:lnTo>
                  <a:lnTo>
                    <a:pt x="2986846" y="-551"/>
                  </a:lnTo>
                  <a:lnTo>
                    <a:pt x="3092764" y="243098"/>
                  </a:lnTo>
                  <a:lnTo>
                    <a:pt x="3675694" y="264244"/>
                  </a:lnTo>
                  <a:cubicBezTo>
                    <a:pt x="3675694" y="264244"/>
                    <a:pt x="4061837" y="952710"/>
                    <a:pt x="4088317" y="952710"/>
                  </a:cubicBezTo>
                  <a:cubicBezTo>
                    <a:pt x="4114796" y="952710"/>
                    <a:pt x="-4" y="1005384"/>
                    <a:pt x="-4" y="1005384"/>
                  </a:cubicBezTo>
                  <a:close/>
                </a:path>
              </a:pathLst>
            </a:custGeom>
            <a:solidFill>
              <a:srgbClr val="6A78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4052887" y="3531584"/>
              <a:ext cx="995648" cy="233076"/>
            </a:xfrm>
            <a:custGeom>
              <a:avLst/>
              <a:gdLst/>
              <a:ahLst/>
              <a:cxnLst/>
              <a:rect l="l" t="t" r="r" b="b"/>
              <a:pathLst>
                <a:path w="995648" h="233076" extrusionOk="0">
                  <a:moveTo>
                    <a:pt x="0" y="0"/>
                  </a:moveTo>
                  <a:lnTo>
                    <a:pt x="995648" y="0"/>
                  </a:lnTo>
                  <a:lnTo>
                    <a:pt x="699040" y="180118"/>
                  </a:lnTo>
                  <a:lnTo>
                    <a:pt x="0" y="233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4995290" y="3531584"/>
              <a:ext cx="656462" cy="398811"/>
            </a:xfrm>
            <a:custGeom>
              <a:avLst/>
              <a:gdLst/>
              <a:ahLst/>
              <a:cxnLst/>
              <a:rect l="l" t="t" r="r" b="b"/>
              <a:pathLst>
                <a:path w="656462" h="398811" extrusionOk="0">
                  <a:moveTo>
                    <a:pt x="53245" y="0"/>
                  </a:moveTo>
                  <a:lnTo>
                    <a:pt x="0" y="178594"/>
                  </a:lnTo>
                  <a:lnTo>
                    <a:pt x="338900" y="398812"/>
                  </a:lnTo>
                  <a:lnTo>
                    <a:pt x="656463" y="378143"/>
                  </a:lnTo>
                  <a:lnTo>
                    <a:pt x="53245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5313235" y="3109626"/>
              <a:ext cx="423386" cy="195833"/>
            </a:xfrm>
            <a:custGeom>
              <a:avLst/>
              <a:gdLst/>
              <a:ahLst/>
              <a:cxnLst/>
              <a:rect l="l" t="t" r="r" b="b"/>
              <a:pathLst>
                <a:path w="423386" h="195833" extrusionOk="0">
                  <a:moveTo>
                    <a:pt x="0" y="0"/>
                  </a:moveTo>
                  <a:lnTo>
                    <a:pt x="211550" y="195834"/>
                  </a:lnTo>
                  <a:lnTo>
                    <a:pt x="423386" y="142875"/>
                  </a:lnTo>
                  <a:lnTo>
                    <a:pt x="381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789866" y="2924175"/>
              <a:ext cx="1249775" cy="283368"/>
            </a:xfrm>
            <a:custGeom>
              <a:avLst/>
              <a:gdLst/>
              <a:ahLst/>
              <a:cxnLst/>
              <a:rect l="l" t="t" r="r" b="b"/>
              <a:pathLst>
                <a:path w="1249775" h="283368" extrusionOk="0">
                  <a:moveTo>
                    <a:pt x="0" y="0"/>
                  </a:moveTo>
                  <a:lnTo>
                    <a:pt x="232791" y="283369"/>
                  </a:lnTo>
                  <a:lnTo>
                    <a:pt x="1143667" y="185452"/>
                  </a:lnTo>
                  <a:lnTo>
                    <a:pt x="12497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2982" y="3167729"/>
              <a:ext cx="625601" cy="190690"/>
            </a:xfrm>
            <a:custGeom>
              <a:avLst/>
              <a:gdLst/>
              <a:ahLst/>
              <a:cxnLst/>
              <a:rect l="l" t="t" r="r" b="b"/>
              <a:pathLst>
                <a:path w="625601" h="190690" extrusionOk="0">
                  <a:moveTo>
                    <a:pt x="42577" y="0"/>
                  </a:moveTo>
                  <a:lnTo>
                    <a:pt x="0" y="137731"/>
                  </a:lnTo>
                  <a:lnTo>
                    <a:pt x="529495" y="190691"/>
                  </a:lnTo>
                  <a:lnTo>
                    <a:pt x="625602" y="21241"/>
                  </a:lnTo>
                  <a:lnTo>
                    <a:pt x="42577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5048535" y="3109626"/>
              <a:ext cx="476250" cy="531304"/>
            </a:xfrm>
            <a:custGeom>
              <a:avLst/>
              <a:gdLst/>
              <a:ahLst/>
              <a:cxnLst/>
              <a:rect l="l" t="t" r="r" b="b"/>
              <a:pathLst>
                <a:path w="476250" h="531304" extrusionOk="0">
                  <a:moveTo>
                    <a:pt x="264700" y="0"/>
                  </a:moveTo>
                  <a:lnTo>
                    <a:pt x="476250" y="195834"/>
                  </a:lnTo>
                  <a:lnTo>
                    <a:pt x="174308" y="531305"/>
                  </a:lnTo>
                  <a:lnTo>
                    <a:pt x="0" y="421958"/>
                  </a:lnTo>
                  <a:lnTo>
                    <a:pt x="26470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694520" y="2924175"/>
              <a:ext cx="328136" cy="328326"/>
            </a:xfrm>
            <a:custGeom>
              <a:avLst/>
              <a:gdLst/>
              <a:ahLst/>
              <a:cxnLst/>
              <a:rect l="l" t="t" r="r" b="b"/>
              <a:pathLst>
                <a:path w="328136" h="328326" extrusionOk="0">
                  <a:moveTo>
                    <a:pt x="95345" y="0"/>
                  </a:moveTo>
                  <a:lnTo>
                    <a:pt x="0" y="185452"/>
                  </a:lnTo>
                  <a:lnTo>
                    <a:pt x="42100" y="328327"/>
                  </a:lnTo>
                  <a:lnTo>
                    <a:pt x="328136" y="283369"/>
                  </a:lnTo>
                  <a:lnTo>
                    <a:pt x="95345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7102982" y="3305460"/>
              <a:ext cx="571881" cy="169449"/>
            </a:xfrm>
            <a:custGeom>
              <a:avLst/>
              <a:gdLst/>
              <a:ahLst/>
              <a:cxnLst/>
              <a:rect l="l" t="t" r="r" b="b"/>
              <a:pathLst>
                <a:path w="571881" h="169449" extrusionOk="0">
                  <a:moveTo>
                    <a:pt x="0" y="0"/>
                  </a:moveTo>
                  <a:lnTo>
                    <a:pt x="0" y="121825"/>
                  </a:lnTo>
                  <a:lnTo>
                    <a:pt x="571881" y="169450"/>
                  </a:lnTo>
                  <a:lnTo>
                    <a:pt x="529495" y="52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6933532" y="2924175"/>
              <a:ext cx="212026" cy="503110"/>
            </a:xfrm>
            <a:custGeom>
              <a:avLst/>
              <a:gdLst/>
              <a:ahLst/>
              <a:cxnLst/>
              <a:rect l="l" t="t" r="r" b="b"/>
              <a:pathLst>
                <a:path w="212026" h="503110" extrusionOk="0">
                  <a:moveTo>
                    <a:pt x="106109" y="0"/>
                  </a:moveTo>
                  <a:lnTo>
                    <a:pt x="0" y="185452"/>
                  </a:lnTo>
                  <a:lnTo>
                    <a:pt x="169450" y="503111"/>
                  </a:lnTo>
                  <a:lnTo>
                    <a:pt x="212027" y="243554"/>
                  </a:lnTo>
                  <a:lnTo>
                    <a:pt x="106109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7632477" y="3188969"/>
              <a:ext cx="508730" cy="691324"/>
            </a:xfrm>
            <a:custGeom>
              <a:avLst/>
              <a:gdLst/>
              <a:ahLst/>
              <a:cxnLst/>
              <a:rect l="l" t="t" r="r" b="b"/>
              <a:pathLst>
                <a:path w="508730" h="691324" extrusionOk="0">
                  <a:moveTo>
                    <a:pt x="96107" y="0"/>
                  </a:moveTo>
                  <a:lnTo>
                    <a:pt x="0" y="169450"/>
                  </a:lnTo>
                  <a:lnTo>
                    <a:pt x="296513" y="691325"/>
                  </a:lnTo>
                  <a:lnTo>
                    <a:pt x="508730" y="688467"/>
                  </a:lnTo>
                  <a:lnTo>
                    <a:pt x="96107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6255638" y="3407759"/>
              <a:ext cx="889920" cy="109346"/>
            </a:xfrm>
            <a:custGeom>
              <a:avLst/>
              <a:gdLst/>
              <a:ahLst/>
              <a:cxnLst/>
              <a:rect l="l" t="t" r="r" b="b"/>
              <a:pathLst>
                <a:path w="889920" h="109346" extrusionOk="0">
                  <a:moveTo>
                    <a:pt x="0" y="0"/>
                  </a:moveTo>
                  <a:lnTo>
                    <a:pt x="677894" y="0"/>
                  </a:lnTo>
                  <a:lnTo>
                    <a:pt x="889921" y="109347"/>
                  </a:lnTo>
                  <a:lnTo>
                    <a:pt x="84773" y="109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6340411" y="3517106"/>
              <a:ext cx="805148" cy="123729"/>
            </a:xfrm>
            <a:custGeom>
              <a:avLst/>
              <a:gdLst/>
              <a:ahLst/>
              <a:cxnLst/>
              <a:rect l="l" t="t" r="r" b="b"/>
              <a:pathLst>
                <a:path w="805148" h="123729" extrusionOk="0">
                  <a:moveTo>
                    <a:pt x="0" y="0"/>
                  </a:moveTo>
                  <a:lnTo>
                    <a:pt x="148209" y="123730"/>
                  </a:lnTo>
                  <a:lnTo>
                    <a:pt x="805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7"/>
          <p:cNvSpPr/>
          <p:nvPr/>
        </p:nvSpPr>
        <p:spPr>
          <a:xfrm flipH="1">
            <a:off x="0" y="6152221"/>
            <a:ext cx="121920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0" y="6411321"/>
            <a:ext cx="121920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7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12" name="Google Shape;212;p7"/>
          <p:cNvSpPr txBox="1">
            <a:spLocks noGrp="1"/>
          </p:cNvSpPr>
          <p:nvPr>
            <p:ph type="body" idx="1"/>
          </p:nvPr>
        </p:nvSpPr>
        <p:spPr>
          <a:xfrm>
            <a:off x="4386975" y="2965625"/>
            <a:ext cx="5576700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13" name="Google Shape;213;p7"/>
          <p:cNvSpPr txBox="1">
            <a:spLocks noGrp="1"/>
          </p:cNvSpPr>
          <p:nvPr>
            <p:ph type="title" idx="2"/>
          </p:nvPr>
        </p:nvSpPr>
        <p:spPr>
          <a:xfrm>
            <a:off x="4386975" y="2041175"/>
            <a:ext cx="5576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4" name="Google Shape;214;p7"/>
          <p:cNvSpPr/>
          <p:nvPr/>
        </p:nvSpPr>
        <p:spPr>
          <a:xfrm rot="794431" flipH="1">
            <a:off x="1140587" y="298061"/>
            <a:ext cx="465672" cy="444538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7"/>
          <p:cNvSpPr/>
          <p:nvPr/>
        </p:nvSpPr>
        <p:spPr>
          <a:xfrm rot="-1126682" flipH="1">
            <a:off x="257992" y="978447"/>
            <a:ext cx="469389" cy="448086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/>
          <p:nvPr/>
        </p:nvSpPr>
        <p:spPr>
          <a:xfrm rot="-898003">
            <a:off x="9393294" y="476966"/>
            <a:ext cx="1110103" cy="1295597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" name="Google Shape;219;p8"/>
          <p:cNvGrpSpPr/>
          <p:nvPr/>
        </p:nvGrpSpPr>
        <p:grpSpPr>
          <a:xfrm>
            <a:off x="10403124" y="793898"/>
            <a:ext cx="1127343" cy="1722801"/>
            <a:chOff x="8947095" y="-14175"/>
            <a:chExt cx="1581348" cy="2416610"/>
          </a:xfrm>
        </p:grpSpPr>
        <p:sp>
          <p:nvSpPr>
            <p:cNvPr id="220" name="Google Shape;220;p8"/>
            <p:cNvSpPr/>
            <p:nvPr/>
          </p:nvSpPr>
          <p:spPr>
            <a:xfrm rot="-10421485">
              <a:off x="8993718" y="1392906"/>
              <a:ext cx="1488104" cy="930587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8"/>
          <p:cNvSpPr/>
          <p:nvPr/>
        </p:nvSpPr>
        <p:spPr>
          <a:xfrm>
            <a:off x="0" y="5883344"/>
            <a:ext cx="121920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9204150" y="1"/>
            <a:ext cx="3010968" cy="1491010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/>
          <p:nvPr/>
        </p:nvSpPr>
        <p:spPr>
          <a:xfrm flipH="1">
            <a:off x="0" y="6152221"/>
            <a:ext cx="121920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0" y="6411321"/>
            <a:ext cx="121920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 txBox="1">
            <a:spLocks noGrp="1"/>
          </p:cNvSpPr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7" name="Google Shape;227;p8"/>
          <p:cNvSpPr txBox="1">
            <a:spLocks noGrp="1"/>
          </p:cNvSpPr>
          <p:nvPr>
            <p:ph type="body" idx="1"/>
          </p:nvPr>
        </p:nvSpPr>
        <p:spPr>
          <a:xfrm>
            <a:off x="6464146" y="22818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28" name="Google Shape;228;p8"/>
          <p:cNvSpPr txBox="1">
            <a:spLocks noGrp="1"/>
          </p:cNvSpPr>
          <p:nvPr>
            <p:ph type="body" idx="2"/>
          </p:nvPr>
        </p:nvSpPr>
        <p:spPr>
          <a:xfrm>
            <a:off x="873350" y="22936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 txBox="1">
            <a:spLocks noGrp="1"/>
          </p:cNvSpPr>
          <p:nvPr>
            <p:ph type="title"/>
          </p:nvPr>
        </p:nvSpPr>
        <p:spPr>
          <a:xfrm>
            <a:off x="558100" y="1281450"/>
            <a:ext cx="9309000" cy="3753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58" name="Google Shape;258;p10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0"/>
          <p:cNvSpPr/>
          <p:nvPr/>
        </p:nvSpPr>
        <p:spPr>
          <a:xfrm flipH="1">
            <a:off x="18168" y="5342203"/>
            <a:ext cx="12192000" cy="937993"/>
          </a:xfrm>
          <a:custGeom>
            <a:avLst/>
            <a:gdLst/>
            <a:ahLst/>
            <a:cxnLst/>
            <a:rect l="l" t="t" r="r" b="b"/>
            <a:pathLst>
              <a:path w="12192000" h="937993" extrusionOk="0">
                <a:moveTo>
                  <a:pt x="2273469" y="0"/>
                </a:moveTo>
                <a:cubicBezTo>
                  <a:pt x="2418421" y="267501"/>
                  <a:pt x="2738629" y="440989"/>
                  <a:pt x="3088484" y="441802"/>
                </a:cubicBezTo>
                <a:cubicBezTo>
                  <a:pt x="3419259" y="441314"/>
                  <a:pt x="3722980" y="290901"/>
                  <a:pt x="3879212" y="50213"/>
                </a:cubicBezTo>
                <a:cubicBezTo>
                  <a:pt x="4031493" y="336137"/>
                  <a:pt x="4378505" y="509355"/>
                  <a:pt x="4730766" y="481990"/>
                </a:cubicBezTo>
                <a:cubicBezTo>
                  <a:pt x="5176455" y="447401"/>
                  <a:pt x="5387154" y="110721"/>
                  <a:pt x="5399845" y="90401"/>
                </a:cubicBezTo>
                <a:cubicBezTo>
                  <a:pt x="5419536" y="111443"/>
                  <a:pt x="5782737" y="485603"/>
                  <a:pt x="6348653" y="431777"/>
                </a:cubicBezTo>
                <a:cubicBezTo>
                  <a:pt x="6783728" y="390505"/>
                  <a:pt x="7025607" y="126254"/>
                  <a:pt x="7066414" y="80286"/>
                </a:cubicBezTo>
                <a:cubicBezTo>
                  <a:pt x="7251076" y="343182"/>
                  <a:pt x="7593383" y="496350"/>
                  <a:pt x="7942252" y="471966"/>
                </a:cubicBezTo>
                <a:cubicBezTo>
                  <a:pt x="8363981" y="442434"/>
                  <a:pt x="8593827" y="167346"/>
                  <a:pt x="8623474" y="130499"/>
                </a:cubicBezTo>
                <a:cubicBezTo>
                  <a:pt x="8651917" y="160211"/>
                  <a:pt x="9000349" y="509806"/>
                  <a:pt x="9547997" y="471966"/>
                </a:cubicBezTo>
                <a:cubicBezTo>
                  <a:pt x="9942703" y="444872"/>
                  <a:pt x="10184801" y="232912"/>
                  <a:pt x="10241360" y="180712"/>
                </a:cubicBezTo>
                <a:cubicBezTo>
                  <a:pt x="10380843" y="389692"/>
                  <a:pt x="10654446" y="508903"/>
                  <a:pt x="10928707" y="481990"/>
                </a:cubicBezTo>
                <a:cubicBezTo>
                  <a:pt x="11288189" y="446769"/>
                  <a:pt x="11452723" y="179719"/>
                  <a:pt x="11463882" y="160663"/>
                </a:cubicBezTo>
                <a:cubicBezTo>
                  <a:pt x="11487075" y="183783"/>
                  <a:pt x="11694384" y="383009"/>
                  <a:pt x="12035596" y="371540"/>
                </a:cubicBezTo>
                <a:cubicBezTo>
                  <a:pt x="12079684" y="370061"/>
                  <a:pt x="12121207" y="365230"/>
                  <a:pt x="12160154" y="357862"/>
                </a:cubicBezTo>
                <a:lnTo>
                  <a:pt x="12192000" y="349428"/>
                </a:lnTo>
                <a:lnTo>
                  <a:pt x="12192000" y="930088"/>
                </a:lnTo>
                <a:lnTo>
                  <a:pt x="0" y="937993"/>
                </a:lnTo>
                <a:lnTo>
                  <a:pt x="0" y="420247"/>
                </a:lnTo>
                <a:lnTo>
                  <a:pt x="14292" y="422910"/>
                </a:lnTo>
                <a:cubicBezTo>
                  <a:pt x="68901" y="429909"/>
                  <a:pt x="128940" y="430920"/>
                  <a:pt x="192828" y="421753"/>
                </a:cubicBezTo>
                <a:cubicBezTo>
                  <a:pt x="428252" y="387976"/>
                  <a:pt x="621887" y="229209"/>
                  <a:pt x="679868" y="20048"/>
                </a:cubicBezTo>
                <a:cubicBezTo>
                  <a:pt x="831384" y="290350"/>
                  <a:pt x="1165704" y="457877"/>
                  <a:pt x="1519279" y="441802"/>
                </a:cubicBezTo>
                <a:cubicBezTo>
                  <a:pt x="1849005" y="426901"/>
                  <a:pt x="2142847" y="254857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p10"/>
          <p:cNvGrpSpPr/>
          <p:nvPr/>
        </p:nvGrpSpPr>
        <p:grpSpPr>
          <a:xfrm flipH="1">
            <a:off x="10295504" y="2366299"/>
            <a:ext cx="1289122" cy="3408943"/>
            <a:chOff x="1548342" y="7287154"/>
            <a:chExt cx="1544414" cy="4084034"/>
          </a:xfrm>
        </p:grpSpPr>
        <p:sp>
          <p:nvSpPr>
            <p:cNvPr id="261" name="Google Shape;261;p10"/>
            <p:cNvSpPr/>
            <p:nvPr/>
          </p:nvSpPr>
          <p:spPr>
            <a:xfrm>
              <a:off x="1549611" y="7287154"/>
              <a:ext cx="1543145" cy="4084034"/>
            </a:xfrm>
            <a:custGeom>
              <a:avLst/>
              <a:gdLst/>
              <a:ahLst/>
              <a:cxnLst/>
              <a:rect l="l" t="t" r="r" b="b"/>
              <a:pathLst>
                <a:path w="1543145" h="4084034" extrusionOk="0">
                  <a:moveTo>
                    <a:pt x="1543145" y="4084034"/>
                  </a:moveTo>
                  <a:lnTo>
                    <a:pt x="0" y="4084034"/>
                  </a:lnTo>
                  <a:lnTo>
                    <a:pt x="44006" y="3596831"/>
                  </a:lnTo>
                  <a:lnTo>
                    <a:pt x="96203" y="3019235"/>
                  </a:lnTo>
                  <a:lnTo>
                    <a:pt x="140208" y="2532031"/>
                  </a:lnTo>
                  <a:lnTo>
                    <a:pt x="192405" y="1954435"/>
                  </a:lnTo>
                  <a:lnTo>
                    <a:pt x="236411" y="1467231"/>
                  </a:lnTo>
                  <a:lnTo>
                    <a:pt x="288608" y="889730"/>
                  </a:lnTo>
                  <a:lnTo>
                    <a:pt x="332613" y="402526"/>
                  </a:lnTo>
                  <a:lnTo>
                    <a:pt x="368999" y="0"/>
                  </a:lnTo>
                  <a:lnTo>
                    <a:pt x="1174147" y="0"/>
                  </a:lnTo>
                  <a:lnTo>
                    <a:pt x="1210532" y="402526"/>
                  </a:lnTo>
                  <a:lnTo>
                    <a:pt x="1254538" y="889730"/>
                  </a:lnTo>
                  <a:lnTo>
                    <a:pt x="1306735" y="1467231"/>
                  </a:lnTo>
                  <a:lnTo>
                    <a:pt x="1350740" y="1954435"/>
                  </a:lnTo>
                  <a:lnTo>
                    <a:pt x="1402937" y="2532031"/>
                  </a:lnTo>
                  <a:lnTo>
                    <a:pt x="1446943" y="3019235"/>
                  </a:lnTo>
                  <a:lnTo>
                    <a:pt x="1499140" y="3596831"/>
                  </a:lnTo>
                  <a:lnTo>
                    <a:pt x="1543145" y="408403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>
              <a:noFill/>
            </a:ln>
            <a:effectLst>
              <a:outerShdw blurRad="292100" dist="3810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1836950" y="7689680"/>
              <a:ext cx="965930" cy="487203"/>
            </a:xfrm>
            <a:custGeom>
              <a:avLst/>
              <a:gdLst/>
              <a:ahLst/>
              <a:cxnLst/>
              <a:rect l="l" t="t" r="r" b="b"/>
              <a:pathLst>
                <a:path w="965930" h="487203" extrusionOk="0">
                  <a:moveTo>
                    <a:pt x="965930" y="487204"/>
                  </a:moveTo>
                  <a:lnTo>
                    <a:pt x="0" y="487204"/>
                  </a:lnTo>
                  <a:lnTo>
                    <a:pt x="44005" y="0"/>
                  </a:lnTo>
                  <a:lnTo>
                    <a:pt x="921925" y="0"/>
                  </a:lnTo>
                  <a:lnTo>
                    <a:pt x="965930" y="487204"/>
                  </a:ln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1740748" y="8754384"/>
              <a:ext cx="1158335" cy="487203"/>
            </a:xfrm>
            <a:custGeom>
              <a:avLst/>
              <a:gdLst/>
              <a:ahLst/>
              <a:cxnLst/>
              <a:rect l="l" t="t" r="r" b="b"/>
              <a:pathLst>
                <a:path w="1158335" h="487203" extrusionOk="0">
                  <a:moveTo>
                    <a:pt x="1158335" y="487204"/>
                  </a:moveTo>
                  <a:lnTo>
                    <a:pt x="0" y="487204"/>
                  </a:lnTo>
                  <a:lnTo>
                    <a:pt x="44005" y="0"/>
                  </a:lnTo>
                  <a:lnTo>
                    <a:pt x="1114330" y="0"/>
                  </a:lnTo>
                  <a:lnTo>
                    <a:pt x="1158335" y="487204"/>
                  </a:ln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1644545" y="9819184"/>
              <a:ext cx="1350740" cy="487203"/>
            </a:xfrm>
            <a:custGeom>
              <a:avLst/>
              <a:gdLst/>
              <a:ahLst/>
              <a:cxnLst/>
              <a:rect l="l" t="t" r="r" b="b"/>
              <a:pathLst>
                <a:path w="1350740" h="487203" extrusionOk="0">
                  <a:moveTo>
                    <a:pt x="1350740" y="487204"/>
                  </a:moveTo>
                  <a:lnTo>
                    <a:pt x="0" y="487204"/>
                  </a:lnTo>
                  <a:lnTo>
                    <a:pt x="44006" y="0"/>
                  </a:lnTo>
                  <a:lnTo>
                    <a:pt x="1306735" y="0"/>
                  </a:lnTo>
                  <a:lnTo>
                    <a:pt x="1350740" y="487204"/>
                  </a:ln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1548342" y="10883984"/>
              <a:ext cx="1543145" cy="487203"/>
            </a:xfrm>
            <a:custGeom>
              <a:avLst/>
              <a:gdLst/>
              <a:ahLst/>
              <a:cxnLst/>
              <a:rect l="l" t="t" r="r" b="b"/>
              <a:pathLst>
                <a:path w="1543145" h="487203" extrusionOk="0">
                  <a:moveTo>
                    <a:pt x="1543145" y="487204"/>
                  </a:moveTo>
                  <a:lnTo>
                    <a:pt x="0" y="487204"/>
                  </a:lnTo>
                  <a:lnTo>
                    <a:pt x="44006" y="0"/>
                  </a:lnTo>
                  <a:lnTo>
                    <a:pt x="1499140" y="0"/>
                  </a:lnTo>
                  <a:lnTo>
                    <a:pt x="1543145" y="487204"/>
                  </a:ln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10"/>
          <p:cNvSpPr/>
          <p:nvPr/>
        </p:nvSpPr>
        <p:spPr>
          <a:xfrm flipH="1">
            <a:off x="9230857" y="5489309"/>
            <a:ext cx="2979311" cy="991724"/>
          </a:xfrm>
          <a:custGeom>
            <a:avLst/>
            <a:gdLst/>
            <a:ahLst/>
            <a:cxnLst/>
            <a:rect l="l" t="t" r="r" b="b"/>
            <a:pathLst>
              <a:path w="2979311" h="991724" extrusionOk="0">
                <a:moveTo>
                  <a:pt x="627556" y="0"/>
                </a:moveTo>
                <a:lnTo>
                  <a:pt x="1877713" y="0"/>
                </a:lnTo>
                <a:lnTo>
                  <a:pt x="1983631" y="243649"/>
                </a:lnTo>
                <a:lnTo>
                  <a:pt x="2566561" y="264795"/>
                </a:lnTo>
                <a:cubicBezTo>
                  <a:pt x="2566561" y="264795"/>
                  <a:pt x="2952704" y="953261"/>
                  <a:pt x="2979184" y="953261"/>
                </a:cubicBezTo>
                <a:cubicBezTo>
                  <a:pt x="2996561" y="953261"/>
                  <a:pt x="1230438" y="975946"/>
                  <a:pt x="14175" y="991542"/>
                </a:cubicBezTo>
                <a:lnTo>
                  <a:pt x="0" y="991724"/>
                </a:lnTo>
                <a:lnTo>
                  <a:pt x="0" y="440557"/>
                </a:lnTo>
                <a:lnTo>
                  <a:pt x="151306" y="185451"/>
                </a:lnTo>
                <a:lnTo>
                  <a:pt x="532306" y="185451"/>
                </a:lnTo>
                <a:close/>
              </a:path>
            </a:pathLst>
          </a:custGeom>
          <a:solidFill>
            <a:srgbClr val="6A78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0"/>
          <p:cNvSpPr/>
          <p:nvPr/>
        </p:nvSpPr>
        <p:spPr>
          <a:xfrm flipH="1">
            <a:off x="11635567" y="5675026"/>
            <a:ext cx="423386" cy="195833"/>
          </a:xfrm>
          <a:custGeom>
            <a:avLst/>
            <a:gdLst/>
            <a:ahLst/>
            <a:cxnLst/>
            <a:rect l="l" t="t" r="r" b="b"/>
            <a:pathLst>
              <a:path w="423386" h="195833" extrusionOk="0">
                <a:moveTo>
                  <a:pt x="0" y="0"/>
                </a:moveTo>
                <a:lnTo>
                  <a:pt x="211550" y="195834"/>
                </a:lnTo>
                <a:lnTo>
                  <a:pt x="423386" y="142875"/>
                </a:lnTo>
                <a:lnTo>
                  <a:pt x="381286" y="0"/>
                </a:lnTo>
                <a:lnTo>
                  <a:pt x="0" y="0"/>
                </a:lnTo>
                <a:close/>
              </a:path>
            </a:pathLst>
          </a:custGeom>
          <a:solidFill>
            <a:srgbClr val="828D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0"/>
          <p:cNvSpPr/>
          <p:nvPr/>
        </p:nvSpPr>
        <p:spPr>
          <a:xfrm flipH="1">
            <a:off x="10332547" y="5489575"/>
            <a:ext cx="1249775" cy="283368"/>
          </a:xfrm>
          <a:custGeom>
            <a:avLst/>
            <a:gdLst/>
            <a:ahLst/>
            <a:cxnLst/>
            <a:rect l="l" t="t" r="r" b="b"/>
            <a:pathLst>
              <a:path w="1249775" h="283368" extrusionOk="0">
                <a:moveTo>
                  <a:pt x="0" y="0"/>
                </a:moveTo>
                <a:lnTo>
                  <a:pt x="232791" y="283369"/>
                </a:lnTo>
                <a:lnTo>
                  <a:pt x="1143667" y="185452"/>
                </a:lnTo>
                <a:lnTo>
                  <a:pt x="1249775" y="0"/>
                </a:lnTo>
                <a:lnTo>
                  <a:pt x="0" y="0"/>
                </a:lnTo>
                <a:close/>
              </a:path>
            </a:pathLst>
          </a:custGeom>
          <a:solidFill>
            <a:srgbClr val="828D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0"/>
          <p:cNvSpPr/>
          <p:nvPr/>
        </p:nvSpPr>
        <p:spPr>
          <a:xfrm flipH="1">
            <a:off x="9643605" y="5733129"/>
            <a:ext cx="625601" cy="190690"/>
          </a:xfrm>
          <a:custGeom>
            <a:avLst/>
            <a:gdLst/>
            <a:ahLst/>
            <a:cxnLst/>
            <a:rect l="l" t="t" r="r" b="b"/>
            <a:pathLst>
              <a:path w="625601" h="190690" extrusionOk="0">
                <a:moveTo>
                  <a:pt x="42577" y="0"/>
                </a:moveTo>
                <a:lnTo>
                  <a:pt x="0" y="137731"/>
                </a:lnTo>
                <a:lnTo>
                  <a:pt x="529495" y="190691"/>
                </a:lnTo>
                <a:lnTo>
                  <a:pt x="625602" y="21241"/>
                </a:lnTo>
                <a:lnTo>
                  <a:pt x="42577" y="0"/>
                </a:lnTo>
                <a:close/>
              </a:path>
            </a:pathLst>
          </a:custGeom>
          <a:solidFill>
            <a:srgbClr val="828D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0"/>
          <p:cNvSpPr/>
          <p:nvPr/>
        </p:nvSpPr>
        <p:spPr>
          <a:xfrm flipH="1">
            <a:off x="11847402" y="5675026"/>
            <a:ext cx="362765" cy="531305"/>
          </a:xfrm>
          <a:custGeom>
            <a:avLst/>
            <a:gdLst/>
            <a:ahLst/>
            <a:cxnLst/>
            <a:rect l="l" t="t" r="r" b="b"/>
            <a:pathLst>
              <a:path w="362765" h="531305" extrusionOk="0">
                <a:moveTo>
                  <a:pt x="151215" y="0"/>
                </a:moveTo>
                <a:lnTo>
                  <a:pt x="362765" y="195834"/>
                </a:lnTo>
                <a:lnTo>
                  <a:pt x="60823" y="531305"/>
                </a:lnTo>
                <a:lnTo>
                  <a:pt x="0" y="493150"/>
                </a:lnTo>
                <a:lnTo>
                  <a:pt x="0" y="241052"/>
                </a:lnTo>
                <a:close/>
              </a:path>
            </a:pathLst>
          </a:custGeom>
          <a:solidFill>
            <a:srgbClr val="4B57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0"/>
          <p:cNvSpPr/>
          <p:nvPr/>
        </p:nvSpPr>
        <p:spPr>
          <a:xfrm flipH="1">
            <a:off x="11349532" y="5489575"/>
            <a:ext cx="328136" cy="328326"/>
          </a:xfrm>
          <a:custGeom>
            <a:avLst/>
            <a:gdLst/>
            <a:ahLst/>
            <a:cxnLst/>
            <a:rect l="l" t="t" r="r" b="b"/>
            <a:pathLst>
              <a:path w="328136" h="328326" extrusionOk="0">
                <a:moveTo>
                  <a:pt x="95345" y="0"/>
                </a:moveTo>
                <a:lnTo>
                  <a:pt x="0" y="185452"/>
                </a:lnTo>
                <a:lnTo>
                  <a:pt x="42100" y="328327"/>
                </a:lnTo>
                <a:lnTo>
                  <a:pt x="328136" y="283369"/>
                </a:lnTo>
                <a:lnTo>
                  <a:pt x="95345" y="0"/>
                </a:lnTo>
                <a:close/>
              </a:path>
            </a:pathLst>
          </a:custGeom>
          <a:solidFill>
            <a:srgbClr val="4B57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0"/>
          <p:cNvSpPr/>
          <p:nvPr/>
        </p:nvSpPr>
        <p:spPr>
          <a:xfrm flipH="1">
            <a:off x="9697325" y="5870860"/>
            <a:ext cx="571881" cy="169449"/>
          </a:xfrm>
          <a:custGeom>
            <a:avLst/>
            <a:gdLst/>
            <a:ahLst/>
            <a:cxnLst/>
            <a:rect l="l" t="t" r="r" b="b"/>
            <a:pathLst>
              <a:path w="571881" h="169449" extrusionOk="0">
                <a:moveTo>
                  <a:pt x="0" y="0"/>
                </a:moveTo>
                <a:lnTo>
                  <a:pt x="0" y="121825"/>
                </a:lnTo>
                <a:lnTo>
                  <a:pt x="571881" y="169450"/>
                </a:lnTo>
                <a:lnTo>
                  <a:pt x="529495" y="52959"/>
                </a:lnTo>
                <a:lnTo>
                  <a:pt x="0" y="0"/>
                </a:lnTo>
                <a:close/>
              </a:path>
            </a:pathLst>
          </a:custGeom>
          <a:solidFill>
            <a:srgbClr val="4B57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0"/>
          <p:cNvSpPr/>
          <p:nvPr/>
        </p:nvSpPr>
        <p:spPr>
          <a:xfrm flipH="1">
            <a:off x="10226630" y="5489575"/>
            <a:ext cx="212026" cy="503110"/>
          </a:xfrm>
          <a:custGeom>
            <a:avLst/>
            <a:gdLst/>
            <a:ahLst/>
            <a:cxnLst/>
            <a:rect l="l" t="t" r="r" b="b"/>
            <a:pathLst>
              <a:path w="212026" h="503110" extrusionOk="0">
                <a:moveTo>
                  <a:pt x="106109" y="0"/>
                </a:moveTo>
                <a:lnTo>
                  <a:pt x="0" y="185452"/>
                </a:lnTo>
                <a:lnTo>
                  <a:pt x="169450" y="503111"/>
                </a:lnTo>
                <a:lnTo>
                  <a:pt x="212027" y="243554"/>
                </a:lnTo>
                <a:lnTo>
                  <a:pt x="106109" y="0"/>
                </a:lnTo>
                <a:close/>
              </a:path>
            </a:pathLst>
          </a:custGeom>
          <a:solidFill>
            <a:srgbClr val="7885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0"/>
          <p:cNvSpPr/>
          <p:nvPr/>
        </p:nvSpPr>
        <p:spPr>
          <a:xfrm flipH="1">
            <a:off x="9230981" y="5754369"/>
            <a:ext cx="508730" cy="691324"/>
          </a:xfrm>
          <a:custGeom>
            <a:avLst/>
            <a:gdLst/>
            <a:ahLst/>
            <a:cxnLst/>
            <a:rect l="l" t="t" r="r" b="b"/>
            <a:pathLst>
              <a:path w="508730" h="691324" extrusionOk="0">
                <a:moveTo>
                  <a:pt x="96107" y="0"/>
                </a:moveTo>
                <a:lnTo>
                  <a:pt x="0" y="169450"/>
                </a:lnTo>
                <a:lnTo>
                  <a:pt x="296513" y="691325"/>
                </a:lnTo>
                <a:lnTo>
                  <a:pt x="508730" y="688467"/>
                </a:lnTo>
                <a:lnTo>
                  <a:pt x="96107" y="0"/>
                </a:lnTo>
                <a:close/>
              </a:path>
            </a:pathLst>
          </a:custGeom>
          <a:solidFill>
            <a:srgbClr val="7885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0"/>
          <p:cNvSpPr/>
          <p:nvPr/>
        </p:nvSpPr>
        <p:spPr>
          <a:xfrm flipH="1">
            <a:off x="10226630" y="5973159"/>
            <a:ext cx="889920" cy="109346"/>
          </a:xfrm>
          <a:custGeom>
            <a:avLst/>
            <a:gdLst/>
            <a:ahLst/>
            <a:cxnLst/>
            <a:rect l="l" t="t" r="r" b="b"/>
            <a:pathLst>
              <a:path w="889920" h="109346" extrusionOk="0">
                <a:moveTo>
                  <a:pt x="0" y="0"/>
                </a:moveTo>
                <a:lnTo>
                  <a:pt x="677894" y="0"/>
                </a:lnTo>
                <a:lnTo>
                  <a:pt x="889921" y="109347"/>
                </a:lnTo>
                <a:lnTo>
                  <a:pt x="84773" y="109347"/>
                </a:lnTo>
                <a:lnTo>
                  <a:pt x="0" y="0"/>
                </a:lnTo>
                <a:close/>
              </a:path>
            </a:pathLst>
          </a:custGeom>
          <a:solidFill>
            <a:srgbClr val="7885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0"/>
          <p:cNvSpPr/>
          <p:nvPr/>
        </p:nvSpPr>
        <p:spPr>
          <a:xfrm flipH="1">
            <a:off x="10226629" y="6082506"/>
            <a:ext cx="805148" cy="123729"/>
          </a:xfrm>
          <a:custGeom>
            <a:avLst/>
            <a:gdLst/>
            <a:ahLst/>
            <a:cxnLst/>
            <a:rect l="l" t="t" r="r" b="b"/>
            <a:pathLst>
              <a:path w="805148" h="123729" extrusionOk="0">
                <a:moveTo>
                  <a:pt x="0" y="0"/>
                </a:moveTo>
                <a:lnTo>
                  <a:pt x="148209" y="123730"/>
                </a:lnTo>
                <a:lnTo>
                  <a:pt x="805148" y="0"/>
                </a:lnTo>
                <a:lnTo>
                  <a:pt x="0" y="0"/>
                </a:lnTo>
                <a:close/>
              </a:path>
            </a:pathLst>
          </a:custGeom>
          <a:solidFill>
            <a:srgbClr val="4B57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7" name="Google Shape;277;p10"/>
          <p:cNvGrpSpPr/>
          <p:nvPr/>
        </p:nvGrpSpPr>
        <p:grpSpPr>
          <a:xfrm flipH="1">
            <a:off x="10479113" y="1423433"/>
            <a:ext cx="923479" cy="1057315"/>
            <a:chOff x="2964730" y="400635"/>
            <a:chExt cx="2628000" cy="3008864"/>
          </a:xfrm>
        </p:grpSpPr>
        <p:sp>
          <p:nvSpPr>
            <p:cNvPr id="278" name="Google Shape;278;p10"/>
            <p:cNvSpPr/>
            <p:nvPr/>
          </p:nvSpPr>
          <p:spPr>
            <a:xfrm>
              <a:off x="3020252" y="400635"/>
              <a:ext cx="2516957" cy="2993015"/>
            </a:xfrm>
            <a:custGeom>
              <a:avLst/>
              <a:gdLst/>
              <a:ahLst/>
              <a:cxnLst/>
              <a:rect l="l" t="t" r="r" b="b"/>
              <a:pathLst>
                <a:path w="2516957" h="2993015" extrusionOk="0">
                  <a:moveTo>
                    <a:pt x="1645592" y="1371606"/>
                  </a:moveTo>
                  <a:lnTo>
                    <a:pt x="1645592" y="2565669"/>
                  </a:lnTo>
                  <a:lnTo>
                    <a:pt x="2268914" y="2565669"/>
                  </a:lnTo>
                  <a:lnTo>
                    <a:pt x="2034282" y="1371606"/>
                  </a:lnTo>
                  <a:close/>
                  <a:moveTo>
                    <a:pt x="937010" y="1371606"/>
                  </a:moveTo>
                  <a:lnTo>
                    <a:pt x="937010" y="2565669"/>
                  </a:lnTo>
                  <a:lnTo>
                    <a:pt x="1546611" y="2565669"/>
                  </a:lnTo>
                  <a:lnTo>
                    <a:pt x="1546611" y="1371606"/>
                  </a:lnTo>
                  <a:close/>
                  <a:moveTo>
                    <a:pt x="451162" y="1371605"/>
                  </a:moveTo>
                  <a:lnTo>
                    <a:pt x="216530" y="2565669"/>
                  </a:lnTo>
                  <a:lnTo>
                    <a:pt x="838029" y="2565669"/>
                  </a:lnTo>
                  <a:lnTo>
                    <a:pt x="838029" y="1371606"/>
                  </a:lnTo>
                  <a:close/>
                  <a:moveTo>
                    <a:pt x="1258479" y="0"/>
                  </a:moveTo>
                  <a:cubicBezTo>
                    <a:pt x="1366509" y="0"/>
                    <a:pt x="1454085" y="87576"/>
                    <a:pt x="1454085" y="195606"/>
                  </a:cubicBezTo>
                  <a:cubicBezTo>
                    <a:pt x="1454085" y="222614"/>
                    <a:pt x="1448611" y="248343"/>
                    <a:pt x="1438713" y="271745"/>
                  </a:cubicBezTo>
                  <a:lnTo>
                    <a:pt x="1401404" y="327081"/>
                  </a:lnTo>
                  <a:lnTo>
                    <a:pt x="2516957" y="1371606"/>
                  </a:lnTo>
                  <a:lnTo>
                    <a:pt x="2135156" y="1371606"/>
                  </a:lnTo>
                  <a:lnTo>
                    <a:pt x="2369519" y="2564302"/>
                  </a:lnTo>
                  <a:lnTo>
                    <a:pt x="2362562" y="2565669"/>
                  </a:lnTo>
                  <a:lnTo>
                    <a:pt x="2500478" y="2565669"/>
                  </a:lnTo>
                  <a:lnTo>
                    <a:pt x="2500478" y="2993015"/>
                  </a:lnTo>
                  <a:lnTo>
                    <a:pt x="16478" y="2993015"/>
                  </a:lnTo>
                  <a:lnTo>
                    <a:pt x="16478" y="2565669"/>
                  </a:lnTo>
                  <a:lnTo>
                    <a:pt x="115656" y="2565669"/>
                  </a:lnTo>
                  <a:lnTo>
                    <a:pt x="350288" y="1371605"/>
                  </a:lnTo>
                  <a:lnTo>
                    <a:pt x="0" y="1371605"/>
                  </a:lnTo>
                  <a:lnTo>
                    <a:pt x="1115553" y="327081"/>
                  </a:lnTo>
                  <a:lnTo>
                    <a:pt x="1078244" y="271745"/>
                  </a:lnTo>
                  <a:cubicBezTo>
                    <a:pt x="1068346" y="248343"/>
                    <a:pt x="1062873" y="222614"/>
                    <a:pt x="1062873" y="195606"/>
                  </a:cubicBezTo>
                  <a:cubicBezTo>
                    <a:pt x="1062873" y="87576"/>
                    <a:pt x="1150449" y="0"/>
                    <a:pt x="1258479" y="0"/>
                  </a:cubicBez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  <a:effectLst>
              <a:outerShdw blurRad="292100" dist="3810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3036730" y="3200399"/>
              <a:ext cx="2484000" cy="2091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2964730" y="1682683"/>
              <a:ext cx="2628000" cy="2049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1" name="Google Shape;281;p10"/>
          <p:cNvSpPr/>
          <p:nvPr/>
        </p:nvSpPr>
        <p:spPr>
          <a:xfrm flipH="1">
            <a:off x="10791619" y="3266389"/>
            <a:ext cx="298200" cy="572400"/>
          </a:xfrm>
          <a:prstGeom prst="rect">
            <a:avLst/>
          </a:prstGeom>
          <a:solidFill>
            <a:srgbClr val="4B57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0"/>
          <p:cNvSpPr/>
          <p:nvPr/>
        </p:nvSpPr>
        <p:spPr>
          <a:xfrm flipH="1">
            <a:off x="10810293" y="3297458"/>
            <a:ext cx="245400" cy="501300"/>
          </a:xfrm>
          <a:prstGeom prst="rect">
            <a:avLst/>
          </a:prstGeom>
          <a:solidFill>
            <a:srgbClr val="272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0"/>
          <p:cNvSpPr/>
          <p:nvPr/>
        </p:nvSpPr>
        <p:spPr>
          <a:xfrm rot="5400000" flipH="1">
            <a:off x="10820951" y="2077460"/>
            <a:ext cx="251100" cy="241200"/>
          </a:xfrm>
          <a:prstGeom prst="flowChartDelay">
            <a:avLst/>
          </a:prstGeom>
          <a:solidFill>
            <a:srgbClr val="ECC383"/>
          </a:solidFill>
          <a:ln>
            <a:noFill/>
          </a:ln>
          <a:effectLst>
            <a:outerShdw blurRad="127000" dist="38100" dir="16800000" sx="120000" sy="120000" algn="ctr" rotWithShape="0">
              <a:srgbClr val="ECC383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4" name="Google Shape;284;p10"/>
          <p:cNvGrpSpPr/>
          <p:nvPr/>
        </p:nvGrpSpPr>
        <p:grpSpPr>
          <a:xfrm flipH="1">
            <a:off x="10792087" y="1941921"/>
            <a:ext cx="297280" cy="397570"/>
            <a:chOff x="1117077" y="1941921"/>
            <a:chExt cx="297280" cy="397570"/>
          </a:xfrm>
        </p:grpSpPr>
        <p:sp>
          <p:nvSpPr>
            <p:cNvPr id="285" name="Google Shape;285;p10"/>
            <p:cNvSpPr/>
            <p:nvPr/>
          </p:nvSpPr>
          <p:spPr>
            <a:xfrm>
              <a:off x="1117077" y="1941921"/>
              <a:ext cx="45900" cy="3960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1368457" y="1943491"/>
              <a:ext cx="45900" cy="3960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10"/>
          <p:cNvSpPr/>
          <p:nvPr/>
        </p:nvSpPr>
        <p:spPr>
          <a:xfrm>
            <a:off x="18168" y="5674813"/>
            <a:ext cx="12192000" cy="938119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0"/>
          <p:cNvSpPr/>
          <p:nvPr/>
        </p:nvSpPr>
        <p:spPr>
          <a:xfrm flipH="1">
            <a:off x="18168" y="5969326"/>
            <a:ext cx="12192000" cy="938175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0"/>
          <p:cNvSpPr/>
          <p:nvPr/>
        </p:nvSpPr>
        <p:spPr>
          <a:xfrm flipH="1">
            <a:off x="0" y="0"/>
            <a:ext cx="3961800" cy="1961855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/>
          <p:nvPr/>
        </p:nvSpPr>
        <p:spPr>
          <a:xfrm rot="-898003">
            <a:off x="9393294" y="476966"/>
            <a:ext cx="1110103" cy="1295597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7" name="Google Shape;337;p12"/>
          <p:cNvGrpSpPr/>
          <p:nvPr/>
        </p:nvGrpSpPr>
        <p:grpSpPr>
          <a:xfrm>
            <a:off x="1093274" y="3111832"/>
            <a:ext cx="765868" cy="2585410"/>
            <a:chOff x="-2252338" y="1416345"/>
            <a:chExt cx="1289122" cy="4351809"/>
          </a:xfrm>
        </p:grpSpPr>
        <p:grpSp>
          <p:nvGrpSpPr>
            <p:cNvPr id="338" name="Google Shape;338;p12"/>
            <p:cNvGrpSpPr/>
            <p:nvPr/>
          </p:nvGrpSpPr>
          <p:grpSpPr>
            <a:xfrm>
              <a:off x="-2252338" y="2359211"/>
              <a:ext cx="1289122" cy="3408943"/>
              <a:chOff x="1548342" y="7287154"/>
              <a:chExt cx="1544414" cy="4084034"/>
            </a:xfrm>
          </p:grpSpPr>
          <p:sp>
            <p:nvSpPr>
              <p:cNvPr id="339" name="Google Shape;339;p12"/>
              <p:cNvSpPr/>
              <p:nvPr/>
            </p:nvSpPr>
            <p:spPr>
              <a:xfrm>
                <a:off x="1549611" y="7287154"/>
                <a:ext cx="1543145" cy="4084034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084034" extrusionOk="0">
                    <a:moveTo>
                      <a:pt x="1543145" y="4084034"/>
                    </a:moveTo>
                    <a:lnTo>
                      <a:pt x="0" y="4084034"/>
                    </a:lnTo>
                    <a:lnTo>
                      <a:pt x="44006" y="3596831"/>
                    </a:lnTo>
                    <a:lnTo>
                      <a:pt x="96203" y="3019235"/>
                    </a:lnTo>
                    <a:lnTo>
                      <a:pt x="140208" y="2532031"/>
                    </a:lnTo>
                    <a:lnTo>
                      <a:pt x="192405" y="1954435"/>
                    </a:lnTo>
                    <a:lnTo>
                      <a:pt x="236411" y="1467231"/>
                    </a:lnTo>
                    <a:lnTo>
                      <a:pt x="288608" y="889730"/>
                    </a:lnTo>
                    <a:lnTo>
                      <a:pt x="332613" y="402526"/>
                    </a:lnTo>
                    <a:lnTo>
                      <a:pt x="368999" y="0"/>
                    </a:lnTo>
                    <a:lnTo>
                      <a:pt x="1174147" y="0"/>
                    </a:lnTo>
                    <a:lnTo>
                      <a:pt x="1210532" y="402526"/>
                    </a:lnTo>
                    <a:lnTo>
                      <a:pt x="1254538" y="889730"/>
                    </a:lnTo>
                    <a:lnTo>
                      <a:pt x="1306735" y="1467231"/>
                    </a:lnTo>
                    <a:lnTo>
                      <a:pt x="1350740" y="1954435"/>
                    </a:lnTo>
                    <a:lnTo>
                      <a:pt x="1402937" y="2532031"/>
                    </a:lnTo>
                    <a:lnTo>
                      <a:pt x="1446943" y="3019235"/>
                    </a:lnTo>
                    <a:lnTo>
                      <a:pt x="1499140" y="3596831"/>
                    </a:lnTo>
                    <a:lnTo>
                      <a:pt x="1543145" y="408403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8100019" scaled="0"/>
              </a:gradFill>
              <a:ln>
                <a:noFill/>
              </a:ln>
              <a:effectLst>
                <a:outerShdw blurRad="292100" dist="3810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12"/>
              <p:cNvSpPr/>
              <p:nvPr/>
            </p:nvSpPr>
            <p:spPr>
              <a:xfrm>
                <a:off x="1836950" y="7689680"/>
                <a:ext cx="96593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965930" h="487203" extrusionOk="0">
                    <a:moveTo>
                      <a:pt x="965930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921925" y="0"/>
                    </a:lnTo>
                    <a:lnTo>
                      <a:pt x="96593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2"/>
              <p:cNvSpPr/>
              <p:nvPr/>
            </p:nvSpPr>
            <p:spPr>
              <a:xfrm>
                <a:off x="1740748" y="8754384"/>
                <a:ext cx="115833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158335" h="487203" extrusionOk="0">
                    <a:moveTo>
                      <a:pt x="1158335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1114330" y="0"/>
                    </a:lnTo>
                    <a:lnTo>
                      <a:pt x="115833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12"/>
              <p:cNvSpPr/>
              <p:nvPr/>
            </p:nvSpPr>
            <p:spPr>
              <a:xfrm>
                <a:off x="1644545" y="9819184"/>
                <a:ext cx="135074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350740" h="487203" extrusionOk="0">
                    <a:moveTo>
                      <a:pt x="1350740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306735" y="0"/>
                    </a:lnTo>
                    <a:lnTo>
                      <a:pt x="135074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12"/>
              <p:cNvSpPr/>
              <p:nvPr/>
            </p:nvSpPr>
            <p:spPr>
              <a:xfrm>
                <a:off x="1548342" y="10883984"/>
                <a:ext cx="154314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87203" extrusionOk="0">
                    <a:moveTo>
                      <a:pt x="1543145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499140" y="0"/>
                    </a:lnTo>
                    <a:lnTo>
                      <a:pt x="154314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12"/>
            <p:cNvGrpSpPr/>
            <p:nvPr/>
          </p:nvGrpSpPr>
          <p:grpSpPr>
            <a:xfrm>
              <a:off x="-2070304" y="1416345"/>
              <a:ext cx="923479" cy="1057315"/>
              <a:chOff x="2964730" y="400635"/>
              <a:chExt cx="2628000" cy="3008864"/>
            </a:xfrm>
          </p:grpSpPr>
          <p:sp>
            <p:nvSpPr>
              <p:cNvPr id="345" name="Google Shape;345;p12"/>
              <p:cNvSpPr/>
              <p:nvPr/>
            </p:nvSpPr>
            <p:spPr>
              <a:xfrm>
                <a:off x="3020252" y="400635"/>
                <a:ext cx="2516957" cy="2993015"/>
              </a:xfrm>
              <a:custGeom>
                <a:avLst/>
                <a:gdLst/>
                <a:ahLst/>
                <a:cxnLst/>
                <a:rect l="l" t="t" r="r" b="b"/>
                <a:pathLst>
                  <a:path w="2516957" h="2993015" extrusionOk="0">
                    <a:moveTo>
                      <a:pt x="1645592" y="1371606"/>
                    </a:moveTo>
                    <a:lnTo>
                      <a:pt x="1645592" y="2565669"/>
                    </a:lnTo>
                    <a:lnTo>
                      <a:pt x="2268914" y="2565669"/>
                    </a:lnTo>
                    <a:lnTo>
                      <a:pt x="2034282" y="1371606"/>
                    </a:lnTo>
                    <a:close/>
                    <a:moveTo>
                      <a:pt x="937010" y="1371606"/>
                    </a:moveTo>
                    <a:lnTo>
                      <a:pt x="937010" y="2565669"/>
                    </a:lnTo>
                    <a:lnTo>
                      <a:pt x="1546611" y="2565669"/>
                    </a:lnTo>
                    <a:lnTo>
                      <a:pt x="1546611" y="1371606"/>
                    </a:lnTo>
                    <a:close/>
                    <a:moveTo>
                      <a:pt x="451162" y="1371605"/>
                    </a:moveTo>
                    <a:lnTo>
                      <a:pt x="216530" y="2565669"/>
                    </a:lnTo>
                    <a:lnTo>
                      <a:pt x="838029" y="2565669"/>
                    </a:lnTo>
                    <a:lnTo>
                      <a:pt x="838029" y="1371606"/>
                    </a:lnTo>
                    <a:close/>
                    <a:moveTo>
                      <a:pt x="1258479" y="0"/>
                    </a:moveTo>
                    <a:cubicBezTo>
                      <a:pt x="1366509" y="0"/>
                      <a:pt x="1454085" y="87576"/>
                      <a:pt x="1454085" y="195606"/>
                    </a:cubicBezTo>
                    <a:cubicBezTo>
                      <a:pt x="1454085" y="222614"/>
                      <a:pt x="1448611" y="248343"/>
                      <a:pt x="1438713" y="271745"/>
                    </a:cubicBezTo>
                    <a:lnTo>
                      <a:pt x="1401404" y="327081"/>
                    </a:lnTo>
                    <a:lnTo>
                      <a:pt x="2516957" y="1371606"/>
                    </a:lnTo>
                    <a:lnTo>
                      <a:pt x="2135156" y="1371606"/>
                    </a:lnTo>
                    <a:lnTo>
                      <a:pt x="2369519" y="2564302"/>
                    </a:lnTo>
                    <a:lnTo>
                      <a:pt x="2362562" y="2565669"/>
                    </a:lnTo>
                    <a:lnTo>
                      <a:pt x="2500478" y="2565669"/>
                    </a:lnTo>
                    <a:lnTo>
                      <a:pt x="2500478" y="2993015"/>
                    </a:lnTo>
                    <a:lnTo>
                      <a:pt x="16478" y="2993015"/>
                    </a:lnTo>
                    <a:lnTo>
                      <a:pt x="16478" y="2565669"/>
                    </a:lnTo>
                    <a:lnTo>
                      <a:pt x="115656" y="2565669"/>
                    </a:lnTo>
                    <a:lnTo>
                      <a:pt x="350288" y="1371605"/>
                    </a:lnTo>
                    <a:lnTo>
                      <a:pt x="0" y="1371605"/>
                    </a:lnTo>
                    <a:lnTo>
                      <a:pt x="1115553" y="327081"/>
                    </a:lnTo>
                    <a:lnTo>
                      <a:pt x="1078244" y="271745"/>
                    </a:lnTo>
                    <a:cubicBezTo>
                      <a:pt x="1068346" y="248343"/>
                      <a:pt x="1062873" y="222614"/>
                      <a:pt x="1062873" y="195606"/>
                    </a:cubicBezTo>
                    <a:cubicBezTo>
                      <a:pt x="1062873" y="87576"/>
                      <a:pt x="1150449" y="0"/>
                      <a:pt x="1258479" y="0"/>
                    </a:cubicBez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  <a:effectLst>
                <a:outerShdw blurRad="292100" dist="3810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12"/>
              <p:cNvSpPr/>
              <p:nvPr/>
            </p:nvSpPr>
            <p:spPr>
              <a:xfrm>
                <a:off x="3036730" y="3200399"/>
                <a:ext cx="2484000" cy="2091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12"/>
              <p:cNvSpPr/>
              <p:nvPr/>
            </p:nvSpPr>
            <p:spPr>
              <a:xfrm>
                <a:off x="2964730" y="1682683"/>
                <a:ext cx="2628000" cy="2049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8" name="Google Shape;348;p12"/>
            <p:cNvSpPr/>
            <p:nvPr/>
          </p:nvSpPr>
          <p:spPr>
            <a:xfrm>
              <a:off x="-1757530" y="3259301"/>
              <a:ext cx="298200" cy="5724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2"/>
            <p:cNvSpPr/>
            <p:nvPr/>
          </p:nvSpPr>
          <p:spPr>
            <a:xfrm>
              <a:off x="-1723404" y="3290370"/>
              <a:ext cx="245400" cy="5013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2"/>
            <p:cNvSpPr/>
            <p:nvPr/>
          </p:nvSpPr>
          <p:spPr>
            <a:xfrm rot="-5400000">
              <a:off x="-1739762" y="2070372"/>
              <a:ext cx="251100" cy="241200"/>
            </a:xfrm>
            <a:prstGeom prst="flowChartDelay">
              <a:avLst/>
            </a:prstGeom>
            <a:solidFill>
              <a:srgbClr val="ECC383"/>
            </a:solidFill>
            <a:ln>
              <a:noFill/>
            </a:ln>
            <a:effectLst>
              <a:outerShdw blurRad="127000" dist="38100" dir="16800000" sx="120000" sy="120000" algn="ctr" rotWithShape="0">
                <a:srgbClr val="ECC383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1" name="Google Shape;351;p12"/>
            <p:cNvGrpSpPr/>
            <p:nvPr/>
          </p:nvGrpSpPr>
          <p:grpSpPr>
            <a:xfrm>
              <a:off x="-1757078" y="1934833"/>
              <a:ext cx="297280" cy="397570"/>
              <a:chOff x="1117077" y="1941921"/>
              <a:chExt cx="297280" cy="397570"/>
            </a:xfrm>
          </p:grpSpPr>
          <p:sp>
            <p:nvSpPr>
              <p:cNvPr id="352" name="Google Shape;352;p12"/>
              <p:cNvSpPr/>
              <p:nvPr/>
            </p:nvSpPr>
            <p:spPr>
              <a:xfrm>
                <a:off x="1117077" y="194192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12"/>
              <p:cNvSpPr/>
              <p:nvPr/>
            </p:nvSpPr>
            <p:spPr>
              <a:xfrm>
                <a:off x="1368457" y="194349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4" name="Google Shape;354;p12"/>
          <p:cNvGrpSpPr/>
          <p:nvPr/>
        </p:nvGrpSpPr>
        <p:grpSpPr>
          <a:xfrm>
            <a:off x="10644127" y="581247"/>
            <a:ext cx="1127343" cy="1722801"/>
            <a:chOff x="8947095" y="-14175"/>
            <a:chExt cx="1581348" cy="2416610"/>
          </a:xfrm>
        </p:grpSpPr>
        <p:sp>
          <p:nvSpPr>
            <p:cNvPr id="355" name="Google Shape;355;p12"/>
            <p:cNvSpPr/>
            <p:nvPr/>
          </p:nvSpPr>
          <p:spPr>
            <a:xfrm rot="-10421485">
              <a:off x="8993718" y="1392906"/>
              <a:ext cx="1488104" cy="930587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2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12"/>
          <p:cNvGrpSpPr/>
          <p:nvPr/>
        </p:nvGrpSpPr>
        <p:grpSpPr>
          <a:xfrm>
            <a:off x="9627704" y="697699"/>
            <a:ext cx="1420388" cy="1852219"/>
            <a:chOff x="7710256" y="-546838"/>
            <a:chExt cx="1992408" cy="2598147"/>
          </a:xfrm>
        </p:grpSpPr>
        <p:sp>
          <p:nvSpPr>
            <p:cNvPr id="358" name="Google Shape;358;p12"/>
            <p:cNvSpPr/>
            <p:nvPr/>
          </p:nvSpPr>
          <p:spPr>
            <a:xfrm>
              <a:off x="7710256" y="876198"/>
              <a:ext cx="1992408" cy="1175111"/>
            </a:xfrm>
            <a:custGeom>
              <a:avLst/>
              <a:gdLst/>
              <a:ahLst/>
              <a:cxnLst/>
              <a:rect l="l" t="t" r="r" b="b"/>
              <a:pathLst>
                <a:path w="1992408" h="1175111" extrusionOk="0">
                  <a:moveTo>
                    <a:pt x="981597" y="432051"/>
                  </a:moveTo>
                  <a:cubicBezTo>
                    <a:pt x="951774" y="432051"/>
                    <a:pt x="927597" y="456228"/>
                    <a:pt x="927597" y="486051"/>
                  </a:cubicBezTo>
                  <a:cubicBezTo>
                    <a:pt x="927597" y="515874"/>
                    <a:pt x="951774" y="540051"/>
                    <a:pt x="981597" y="540051"/>
                  </a:cubicBezTo>
                  <a:cubicBezTo>
                    <a:pt x="1011420" y="540051"/>
                    <a:pt x="1035597" y="515874"/>
                    <a:pt x="1035597" y="486051"/>
                  </a:cubicBezTo>
                  <a:cubicBezTo>
                    <a:pt x="1035597" y="456228"/>
                    <a:pt x="1011420" y="432051"/>
                    <a:pt x="981597" y="432051"/>
                  </a:cubicBezTo>
                  <a:close/>
                  <a:moveTo>
                    <a:pt x="1352451" y="712"/>
                  </a:moveTo>
                  <a:cubicBezTo>
                    <a:pt x="1380105" y="-937"/>
                    <a:pt x="1407791" y="260"/>
                    <a:pt x="1435005" y="4522"/>
                  </a:cubicBezTo>
                  <a:cubicBezTo>
                    <a:pt x="1659945" y="39764"/>
                    <a:pt x="1833906" y="281604"/>
                    <a:pt x="1743421" y="523158"/>
                  </a:cubicBezTo>
                  <a:cubicBezTo>
                    <a:pt x="1846333" y="525158"/>
                    <a:pt x="1937880" y="573355"/>
                    <a:pt x="1974733" y="647649"/>
                  </a:cubicBezTo>
                  <a:cubicBezTo>
                    <a:pt x="2031339" y="761664"/>
                    <a:pt x="1945208" y="908825"/>
                    <a:pt x="1812771" y="945020"/>
                  </a:cubicBezTo>
                  <a:cubicBezTo>
                    <a:pt x="1679062" y="981596"/>
                    <a:pt x="1563299" y="887013"/>
                    <a:pt x="1558307" y="882822"/>
                  </a:cubicBezTo>
                  <a:cubicBezTo>
                    <a:pt x="1540890" y="989502"/>
                    <a:pt x="1466972" y="1079418"/>
                    <a:pt x="1365548" y="1111041"/>
                  </a:cubicBezTo>
                  <a:cubicBezTo>
                    <a:pt x="1223660" y="1155237"/>
                    <a:pt x="1042370" y="1080751"/>
                    <a:pt x="972276" y="924351"/>
                  </a:cubicBezTo>
                  <a:cubicBezTo>
                    <a:pt x="965585" y="1040080"/>
                    <a:pt x="882746" y="1137711"/>
                    <a:pt x="771763" y="1166381"/>
                  </a:cubicBezTo>
                  <a:cubicBezTo>
                    <a:pt x="632424" y="1202386"/>
                    <a:pt x="468126" y="1124471"/>
                    <a:pt x="417043" y="979691"/>
                  </a:cubicBezTo>
                  <a:cubicBezTo>
                    <a:pt x="400794" y="992073"/>
                    <a:pt x="304148" y="1063892"/>
                    <a:pt x="193484" y="1041889"/>
                  </a:cubicBezTo>
                  <a:cubicBezTo>
                    <a:pt x="53507" y="1014076"/>
                    <a:pt x="-7454" y="856342"/>
                    <a:pt x="724" y="744519"/>
                  </a:cubicBezTo>
                  <a:cubicBezTo>
                    <a:pt x="1679" y="731946"/>
                    <a:pt x="17292" y="559543"/>
                    <a:pt x="170331" y="502489"/>
                  </a:cubicBezTo>
                  <a:cubicBezTo>
                    <a:pt x="245736" y="474295"/>
                    <a:pt x="317317" y="487915"/>
                    <a:pt x="347798" y="495440"/>
                  </a:cubicBezTo>
                  <a:cubicBezTo>
                    <a:pt x="317742" y="351803"/>
                    <a:pt x="405784" y="213976"/>
                    <a:pt x="540558" y="170447"/>
                  </a:cubicBezTo>
                  <a:cubicBezTo>
                    <a:pt x="699969" y="118917"/>
                    <a:pt x="898145" y="207880"/>
                    <a:pt x="949230" y="377902"/>
                  </a:cubicBezTo>
                  <a:cubicBezTo>
                    <a:pt x="966886" y="163209"/>
                    <a:pt x="1158876" y="12252"/>
                    <a:pt x="1352451" y="71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2"/>
            <p:cNvSpPr/>
            <p:nvPr/>
          </p:nvSpPr>
          <p:spPr>
            <a:xfrm flipH="1">
              <a:off x="8679745" y="-546838"/>
              <a:ext cx="99895" cy="1919123"/>
            </a:xfrm>
            <a:custGeom>
              <a:avLst/>
              <a:gdLst/>
              <a:ahLst/>
              <a:cxnLst/>
              <a:rect l="l" t="t" r="r" b="b"/>
              <a:pathLst>
                <a:path w="99895" h="1353879" extrusionOk="0">
                  <a:moveTo>
                    <a:pt x="99895" y="1353879"/>
                  </a:moveTo>
                  <a:cubicBezTo>
                    <a:pt x="53230" y="1101651"/>
                    <a:pt x="6565" y="849423"/>
                    <a:pt x="658" y="623777"/>
                  </a:cubicBezTo>
                  <a:cubicBezTo>
                    <a:pt x="-5249" y="398131"/>
                    <a:pt x="29602" y="199065"/>
                    <a:pt x="64454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Google Shape;360;p12"/>
          <p:cNvSpPr/>
          <p:nvPr/>
        </p:nvSpPr>
        <p:spPr>
          <a:xfrm>
            <a:off x="0" y="5883344"/>
            <a:ext cx="121920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2"/>
          <p:cNvSpPr/>
          <p:nvPr/>
        </p:nvSpPr>
        <p:spPr>
          <a:xfrm>
            <a:off x="0" y="1"/>
            <a:ext cx="1851493" cy="1101527"/>
          </a:xfrm>
          <a:custGeom>
            <a:avLst/>
            <a:gdLst/>
            <a:ahLst/>
            <a:cxnLst/>
            <a:rect l="l" t="t" r="r" b="b"/>
            <a:pathLst>
              <a:path w="3981705" h="2368876" extrusionOk="0">
                <a:moveTo>
                  <a:pt x="0" y="2167033"/>
                </a:moveTo>
                <a:cubicBezTo>
                  <a:pt x="35624" y="2202656"/>
                  <a:pt x="220313" y="2380298"/>
                  <a:pt x="487394" y="2368296"/>
                </a:cubicBezTo>
                <a:cubicBezTo>
                  <a:pt x="763619" y="2355914"/>
                  <a:pt x="1013841" y="2146364"/>
                  <a:pt x="1101662" y="1844421"/>
                </a:cubicBezTo>
                <a:cubicBezTo>
                  <a:pt x="1114806" y="1858423"/>
                  <a:pt x="1422273" y="2175796"/>
                  <a:pt x="1832515" y="2082546"/>
                </a:cubicBezTo>
                <a:cubicBezTo>
                  <a:pt x="2159889" y="2008251"/>
                  <a:pt x="2408015" y="1705356"/>
                  <a:pt x="2425637" y="1341120"/>
                </a:cubicBezTo>
                <a:cubicBezTo>
                  <a:pt x="2495741" y="1363885"/>
                  <a:pt x="2988469" y="1515237"/>
                  <a:pt x="3442430" y="1224629"/>
                </a:cubicBezTo>
                <a:cubicBezTo>
                  <a:pt x="3835146" y="973169"/>
                  <a:pt x="4041839" y="491204"/>
                  <a:pt x="3966305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2"/>
          <p:cNvSpPr/>
          <p:nvPr/>
        </p:nvSpPr>
        <p:spPr>
          <a:xfrm>
            <a:off x="9204150" y="1"/>
            <a:ext cx="3010968" cy="1491010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3" name="Google Shape;363;p12"/>
          <p:cNvGrpSpPr/>
          <p:nvPr/>
        </p:nvGrpSpPr>
        <p:grpSpPr>
          <a:xfrm>
            <a:off x="-326006" y="5692005"/>
            <a:ext cx="3150966" cy="775494"/>
            <a:chOff x="4052887" y="2924175"/>
            <a:chExt cx="4088447" cy="1006220"/>
          </a:xfrm>
        </p:grpSpPr>
        <p:sp>
          <p:nvSpPr>
            <p:cNvPr id="364" name="Google Shape;364;p12"/>
            <p:cNvSpPr/>
            <p:nvPr/>
          </p:nvSpPr>
          <p:spPr>
            <a:xfrm>
              <a:off x="4052887" y="2924460"/>
              <a:ext cx="4088447" cy="1005935"/>
            </a:xfrm>
            <a:custGeom>
              <a:avLst/>
              <a:gdLst/>
              <a:ahLst/>
              <a:cxnLst/>
              <a:rect l="l" t="t" r="r" b="b"/>
              <a:pathLst>
                <a:path w="4088447" h="1005935" extrusionOk="0">
                  <a:moveTo>
                    <a:pt x="-4" y="613525"/>
                  </a:moveTo>
                  <a:lnTo>
                    <a:pt x="1006217" y="613525"/>
                  </a:lnTo>
                  <a:lnTo>
                    <a:pt x="1260439" y="184900"/>
                  </a:lnTo>
                  <a:lnTo>
                    <a:pt x="1641439" y="184900"/>
                  </a:lnTo>
                  <a:lnTo>
                    <a:pt x="1736689" y="-551"/>
                  </a:lnTo>
                  <a:lnTo>
                    <a:pt x="2986846" y="-551"/>
                  </a:lnTo>
                  <a:lnTo>
                    <a:pt x="3092764" y="243098"/>
                  </a:lnTo>
                  <a:lnTo>
                    <a:pt x="3675694" y="264244"/>
                  </a:lnTo>
                  <a:cubicBezTo>
                    <a:pt x="3675694" y="264244"/>
                    <a:pt x="4061837" y="952710"/>
                    <a:pt x="4088317" y="952710"/>
                  </a:cubicBezTo>
                  <a:cubicBezTo>
                    <a:pt x="4114796" y="952710"/>
                    <a:pt x="-4" y="1005384"/>
                    <a:pt x="-4" y="1005384"/>
                  </a:cubicBezTo>
                  <a:close/>
                </a:path>
              </a:pathLst>
            </a:custGeom>
            <a:solidFill>
              <a:srgbClr val="6A78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2"/>
            <p:cNvSpPr/>
            <p:nvPr/>
          </p:nvSpPr>
          <p:spPr>
            <a:xfrm>
              <a:off x="4052887" y="3531584"/>
              <a:ext cx="995648" cy="233076"/>
            </a:xfrm>
            <a:custGeom>
              <a:avLst/>
              <a:gdLst/>
              <a:ahLst/>
              <a:cxnLst/>
              <a:rect l="l" t="t" r="r" b="b"/>
              <a:pathLst>
                <a:path w="995648" h="233076" extrusionOk="0">
                  <a:moveTo>
                    <a:pt x="0" y="0"/>
                  </a:moveTo>
                  <a:lnTo>
                    <a:pt x="995648" y="0"/>
                  </a:lnTo>
                  <a:lnTo>
                    <a:pt x="699040" y="180118"/>
                  </a:lnTo>
                  <a:lnTo>
                    <a:pt x="0" y="233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2"/>
            <p:cNvSpPr/>
            <p:nvPr/>
          </p:nvSpPr>
          <p:spPr>
            <a:xfrm>
              <a:off x="4995290" y="3531584"/>
              <a:ext cx="656462" cy="398811"/>
            </a:xfrm>
            <a:custGeom>
              <a:avLst/>
              <a:gdLst/>
              <a:ahLst/>
              <a:cxnLst/>
              <a:rect l="l" t="t" r="r" b="b"/>
              <a:pathLst>
                <a:path w="656462" h="398811" extrusionOk="0">
                  <a:moveTo>
                    <a:pt x="53245" y="0"/>
                  </a:moveTo>
                  <a:lnTo>
                    <a:pt x="0" y="178594"/>
                  </a:lnTo>
                  <a:lnTo>
                    <a:pt x="338900" y="398812"/>
                  </a:lnTo>
                  <a:lnTo>
                    <a:pt x="656463" y="378143"/>
                  </a:lnTo>
                  <a:lnTo>
                    <a:pt x="53245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2"/>
            <p:cNvSpPr/>
            <p:nvPr/>
          </p:nvSpPr>
          <p:spPr>
            <a:xfrm>
              <a:off x="5313235" y="3109626"/>
              <a:ext cx="423386" cy="195833"/>
            </a:xfrm>
            <a:custGeom>
              <a:avLst/>
              <a:gdLst/>
              <a:ahLst/>
              <a:cxnLst/>
              <a:rect l="l" t="t" r="r" b="b"/>
              <a:pathLst>
                <a:path w="423386" h="195833" extrusionOk="0">
                  <a:moveTo>
                    <a:pt x="0" y="0"/>
                  </a:moveTo>
                  <a:lnTo>
                    <a:pt x="211550" y="195834"/>
                  </a:lnTo>
                  <a:lnTo>
                    <a:pt x="423386" y="142875"/>
                  </a:lnTo>
                  <a:lnTo>
                    <a:pt x="381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2"/>
            <p:cNvSpPr/>
            <p:nvPr/>
          </p:nvSpPr>
          <p:spPr>
            <a:xfrm>
              <a:off x="5789866" y="2924175"/>
              <a:ext cx="1249775" cy="283368"/>
            </a:xfrm>
            <a:custGeom>
              <a:avLst/>
              <a:gdLst/>
              <a:ahLst/>
              <a:cxnLst/>
              <a:rect l="l" t="t" r="r" b="b"/>
              <a:pathLst>
                <a:path w="1249775" h="283368" extrusionOk="0">
                  <a:moveTo>
                    <a:pt x="0" y="0"/>
                  </a:moveTo>
                  <a:lnTo>
                    <a:pt x="232791" y="283369"/>
                  </a:lnTo>
                  <a:lnTo>
                    <a:pt x="1143667" y="185452"/>
                  </a:lnTo>
                  <a:lnTo>
                    <a:pt x="12497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2"/>
            <p:cNvSpPr/>
            <p:nvPr/>
          </p:nvSpPr>
          <p:spPr>
            <a:xfrm>
              <a:off x="7102982" y="3167729"/>
              <a:ext cx="625601" cy="190690"/>
            </a:xfrm>
            <a:custGeom>
              <a:avLst/>
              <a:gdLst/>
              <a:ahLst/>
              <a:cxnLst/>
              <a:rect l="l" t="t" r="r" b="b"/>
              <a:pathLst>
                <a:path w="625601" h="190690" extrusionOk="0">
                  <a:moveTo>
                    <a:pt x="42577" y="0"/>
                  </a:moveTo>
                  <a:lnTo>
                    <a:pt x="0" y="137731"/>
                  </a:lnTo>
                  <a:lnTo>
                    <a:pt x="529495" y="190691"/>
                  </a:lnTo>
                  <a:lnTo>
                    <a:pt x="625602" y="21241"/>
                  </a:lnTo>
                  <a:lnTo>
                    <a:pt x="42577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2"/>
            <p:cNvSpPr/>
            <p:nvPr/>
          </p:nvSpPr>
          <p:spPr>
            <a:xfrm>
              <a:off x="5048535" y="3109626"/>
              <a:ext cx="476250" cy="531304"/>
            </a:xfrm>
            <a:custGeom>
              <a:avLst/>
              <a:gdLst/>
              <a:ahLst/>
              <a:cxnLst/>
              <a:rect l="l" t="t" r="r" b="b"/>
              <a:pathLst>
                <a:path w="476250" h="531304" extrusionOk="0">
                  <a:moveTo>
                    <a:pt x="264700" y="0"/>
                  </a:moveTo>
                  <a:lnTo>
                    <a:pt x="476250" y="195834"/>
                  </a:lnTo>
                  <a:lnTo>
                    <a:pt x="174308" y="531305"/>
                  </a:lnTo>
                  <a:lnTo>
                    <a:pt x="0" y="421958"/>
                  </a:lnTo>
                  <a:lnTo>
                    <a:pt x="26470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2"/>
            <p:cNvSpPr/>
            <p:nvPr/>
          </p:nvSpPr>
          <p:spPr>
            <a:xfrm>
              <a:off x="5694520" y="2924175"/>
              <a:ext cx="328136" cy="328326"/>
            </a:xfrm>
            <a:custGeom>
              <a:avLst/>
              <a:gdLst/>
              <a:ahLst/>
              <a:cxnLst/>
              <a:rect l="l" t="t" r="r" b="b"/>
              <a:pathLst>
                <a:path w="328136" h="328326" extrusionOk="0">
                  <a:moveTo>
                    <a:pt x="95345" y="0"/>
                  </a:moveTo>
                  <a:lnTo>
                    <a:pt x="0" y="185452"/>
                  </a:lnTo>
                  <a:lnTo>
                    <a:pt x="42100" y="328327"/>
                  </a:lnTo>
                  <a:lnTo>
                    <a:pt x="328136" y="283369"/>
                  </a:lnTo>
                  <a:lnTo>
                    <a:pt x="95345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2"/>
            <p:cNvSpPr/>
            <p:nvPr/>
          </p:nvSpPr>
          <p:spPr>
            <a:xfrm>
              <a:off x="7102982" y="3305460"/>
              <a:ext cx="571881" cy="169449"/>
            </a:xfrm>
            <a:custGeom>
              <a:avLst/>
              <a:gdLst/>
              <a:ahLst/>
              <a:cxnLst/>
              <a:rect l="l" t="t" r="r" b="b"/>
              <a:pathLst>
                <a:path w="571881" h="169449" extrusionOk="0">
                  <a:moveTo>
                    <a:pt x="0" y="0"/>
                  </a:moveTo>
                  <a:lnTo>
                    <a:pt x="0" y="121825"/>
                  </a:lnTo>
                  <a:lnTo>
                    <a:pt x="571881" y="169450"/>
                  </a:lnTo>
                  <a:lnTo>
                    <a:pt x="529495" y="52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2"/>
            <p:cNvSpPr/>
            <p:nvPr/>
          </p:nvSpPr>
          <p:spPr>
            <a:xfrm>
              <a:off x="6933532" y="2924175"/>
              <a:ext cx="212026" cy="503110"/>
            </a:xfrm>
            <a:custGeom>
              <a:avLst/>
              <a:gdLst/>
              <a:ahLst/>
              <a:cxnLst/>
              <a:rect l="l" t="t" r="r" b="b"/>
              <a:pathLst>
                <a:path w="212026" h="503110" extrusionOk="0">
                  <a:moveTo>
                    <a:pt x="106109" y="0"/>
                  </a:moveTo>
                  <a:lnTo>
                    <a:pt x="0" y="185452"/>
                  </a:lnTo>
                  <a:lnTo>
                    <a:pt x="169450" y="503111"/>
                  </a:lnTo>
                  <a:lnTo>
                    <a:pt x="212027" y="243554"/>
                  </a:lnTo>
                  <a:lnTo>
                    <a:pt x="106109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2"/>
            <p:cNvSpPr/>
            <p:nvPr/>
          </p:nvSpPr>
          <p:spPr>
            <a:xfrm>
              <a:off x="7632477" y="3188969"/>
              <a:ext cx="508730" cy="691324"/>
            </a:xfrm>
            <a:custGeom>
              <a:avLst/>
              <a:gdLst/>
              <a:ahLst/>
              <a:cxnLst/>
              <a:rect l="l" t="t" r="r" b="b"/>
              <a:pathLst>
                <a:path w="508730" h="691324" extrusionOk="0">
                  <a:moveTo>
                    <a:pt x="96107" y="0"/>
                  </a:moveTo>
                  <a:lnTo>
                    <a:pt x="0" y="169450"/>
                  </a:lnTo>
                  <a:lnTo>
                    <a:pt x="296513" y="691325"/>
                  </a:lnTo>
                  <a:lnTo>
                    <a:pt x="508730" y="688467"/>
                  </a:lnTo>
                  <a:lnTo>
                    <a:pt x="96107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2"/>
            <p:cNvSpPr/>
            <p:nvPr/>
          </p:nvSpPr>
          <p:spPr>
            <a:xfrm>
              <a:off x="6255638" y="3407759"/>
              <a:ext cx="889920" cy="109346"/>
            </a:xfrm>
            <a:custGeom>
              <a:avLst/>
              <a:gdLst/>
              <a:ahLst/>
              <a:cxnLst/>
              <a:rect l="l" t="t" r="r" b="b"/>
              <a:pathLst>
                <a:path w="889920" h="109346" extrusionOk="0">
                  <a:moveTo>
                    <a:pt x="0" y="0"/>
                  </a:moveTo>
                  <a:lnTo>
                    <a:pt x="677894" y="0"/>
                  </a:lnTo>
                  <a:lnTo>
                    <a:pt x="889921" y="109347"/>
                  </a:lnTo>
                  <a:lnTo>
                    <a:pt x="84773" y="109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2"/>
            <p:cNvSpPr/>
            <p:nvPr/>
          </p:nvSpPr>
          <p:spPr>
            <a:xfrm>
              <a:off x="6340411" y="3517106"/>
              <a:ext cx="805148" cy="123729"/>
            </a:xfrm>
            <a:custGeom>
              <a:avLst/>
              <a:gdLst/>
              <a:ahLst/>
              <a:cxnLst/>
              <a:rect l="l" t="t" r="r" b="b"/>
              <a:pathLst>
                <a:path w="805148" h="123729" extrusionOk="0">
                  <a:moveTo>
                    <a:pt x="0" y="0"/>
                  </a:moveTo>
                  <a:lnTo>
                    <a:pt x="148209" y="123730"/>
                  </a:lnTo>
                  <a:lnTo>
                    <a:pt x="805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" name="Google Shape;377;p12"/>
          <p:cNvSpPr/>
          <p:nvPr/>
        </p:nvSpPr>
        <p:spPr>
          <a:xfrm flipH="1">
            <a:off x="0" y="6152221"/>
            <a:ext cx="121920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2"/>
          <p:cNvSpPr/>
          <p:nvPr/>
        </p:nvSpPr>
        <p:spPr>
          <a:xfrm>
            <a:off x="0" y="6411321"/>
            <a:ext cx="121920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0" name="Google Shape;380;p12"/>
          <p:cNvSpPr txBox="1">
            <a:spLocks noGrp="1"/>
          </p:cNvSpPr>
          <p:nvPr>
            <p:ph type="body" idx="1"/>
          </p:nvPr>
        </p:nvSpPr>
        <p:spPr>
          <a:xfrm>
            <a:off x="2359475" y="2167925"/>
            <a:ext cx="67605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81" name="Google Shape;381;p12"/>
          <p:cNvSpPr txBox="1">
            <a:spLocks noGrp="1"/>
          </p:cNvSpPr>
          <p:nvPr>
            <p:ph type="body" idx="2"/>
          </p:nvPr>
        </p:nvSpPr>
        <p:spPr>
          <a:xfrm>
            <a:off x="2359475" y="3761388"/>
            <a:ext cx="67605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82" name="Google Shape;382;p12"/>
          <p:cNvSpPr txBox="1">
            <a:spLocks noGrp="1"/>
          </p:cNvSpPr>
          <p:nvPr>
            <p:ph type="body" idx="3"/>
          </p:nvPr>
        </p:nvSpPr>
        <p:spPr>
          <a:xfrm>
            <a:off x="2359475" y="5353050"/>
            <a:ext cx="67614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CUSTOM_8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391" name="Google Shape;391;p13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392" name="Google Shape;392;p13"/>
          <p:cNvSpPr/>
          <p:nvPr/>
        </p:nvSpPr>
        <p:spPr>
          <a:xfrm flipH="1">
            <a:off x="2348993" y="823777"/>
            <a:ext cx="417741" cy="398782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3"/>
          <p:cNvSpPr/>
          <p:nvPr/>
        </p:nvSpPr>
        <p:spPr>
          <a:xfrm flipH="1">
            <a:off x="10363625" y="1"/>
            <a:ext cx="1851493" cy="1101527"/>
          </a:xfrm>
          <a:custGeom>
            <a:avLst/>
            <a:gdLst/>
            <a:ahLst/>
            <a:cxnLst/>
            <a:rect l="l" t="t" r="r" b="b"/>
            <a:pathLst>
              <a:path w="3981705" h="2368876" extrusionOk="0">
                <a:moveTo>
                  <a:pt x="0" y="2167033"/>
                </a:moveTo>
                <a:cubicBezTo>
                  <a:pt x="35624" y="2202656"/>
                  <a:pt x="220313" y="2380298"/>
                  <a:pt x="487394" y="2368296"/>
                </a:cubicBezTo>
                <a:cubicBezTo>
                  <a:pt x="763619" y="2355914"/>
                  <a:pt x="1013841" y="2146364"/>
                  <a:pt x="1101662" y="1844421"/>
                </a:cubicBezTo>
                <a:cubicBezTo>
                  <a:pt x="1114806" y="1858423"/>
                  <a:pt x="1422273" y="2175796"/>
                  <a:pt x="1832515" y="2082546"/>
                </a:cubicBezTo>
                <a:cubicBezTo>
                  <a:pt x="2159889" y="2008251"/>
                  <a:pt x="2408015" y="1705356"/>
                  <a:pt x="2425637" y="1341120"/>
                </a:cubicBezTo>
                <a:cubicBezTo>
                  <a:pt x="2495741" y="1363885"/>
                  <a:pt x="2988469" y="1515237"/>
                  <a:pt x="3442430" y="1224629"/>
                </a:cubicBezTo>
                <a:cubicBezTo>
                  <a:pt x="3835146" y="973169"/>
                  <a:pt x="4041839" y="491204"/>
                  <a:pt x="3966305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3"/>
          <p:cNvSpPr/>
          <p:nvPr/>
        </p:nvSpPr>
        <p:spPr>
          <a:xfrm flipH="1">
            <a:off x="0" y="1"/>
            <a:ext cx="3010968" cy="1491010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3"/>
          <p:cNvSpPr/>
          <p:nvPr/>
        </p:nvSpPr>
        <p:spPr>
          <a:xfrm rot="806917" flipH="1">
            <a:off x="8781622" y="43387"/>
            <a:ext cx="420380" cy="401301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3"/>
          <p:cNvSpPr/>
          <p:nvPr/>
        </p:nvSpPr>
        <p:spPr>
          <a:xfrm rot="-1106097" flipH="1">
            <a:off x="8296159" y="531911"/>
            <a:ext cx="421599" cy="402465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7" name="Google Shape;397;p13"/>
          <p:cNvGrpSpPr/>
          <p:nvPr/>
        </p:nvGrpSpPr>
        <p:grpSpPr>
          <a:xfrm flipH="1">
            <a:off x="10106594" y="5051"/>
            <a:ext cx="1937102" cy="2385653"/>
            <a:chOff x="1994958" y="0"/>
            <a:chExt cx="2717214" cy="3346406"/>
          </a:xfrm>
        </p:grpSpPr>
        <p:sp>
          <p:nvSpPr>
            <p:cNvPr id="398" name="Google Shape;398;p13"/>
            <p:cNvSpPr/>
            <p:nvPr/>
          </p:nvSpPr>
          <p:spPr>
            <a:xfrm>
              <a:off x="1994958" y="1935085"/>
              <a:ext cx="2717214" cy="1411321"/>
            </a:xfrm>
            <a:custGeom>
              <a:avLst/>
              <a:gdLst/>
              <a:ahLst/>
              <a:cxnLst/>
              <a:rect l="l" t="t" r="r" b="b"/>
              <a:pathLst>
                <a:path w="2717214" h="1411321" extrusionOk="0">
                  <a:moveTo>
                    <a:pt x="948540" y="321973"/>
                  </a:moveTo>
                  <a:cubicBezTo>
                    <a:pt x="918717" y="321973"/>
                    <a:pt x="894540" y="346150"/>
                    <a:pt x="894540" y="375973"/>
                  </a:cubicBezTo>
                  <a:cubicBezTo>
                    <a:pt x="894540" y="405796"/>
                    <a:pt x="918717" y="429973"/>
                    <a:pt x="948540" y="429973"/>
                  </a:cubicBezTo>
                  <a:cubicBezTo>
                    <a:pt x="978363" y="429973"/>
                    <a:pt x="1002540" y="405796"/>
                    <a:pt x="1002540" y="375973"/>
                  </a:cubicBezTo>
                  <a:cubicBezTo>
                    <a:pt x="1002540" y="346150"/>
                    <a:pt x="978363" y="321973"/>
                    <a:pt x="948540" y="321973"/>
                  </a:cubicBezTo>
                  <a:close/>
                  <a:moveTo>
                    <a:pt x="1807803" y="239"/>
                  </a:moveTo>
                  <a:cubicBezTo>
                    <a:pt x="1919006" y="3536"/>
                    <a:pt x="2029726" y="41107"/>
                    <a:pt x="2118101" y="118966"/>
                  </a:cubicBezTo>
                  <a:cubicBezTo>
                    <a:pt x="2297217" y="276788"/>
                    <a:pt x="2285649" y="513214"/>
                    <a:pt x="2283547" y="545198"/>
                  </a:cubicBezTo>
                  <a:cubicBezTo>
                    <a:pt x="2293099" y="543533"/>
                    <a:pt x="2521550" y="507079"/>
                    <a:pt x="2646160" y="659731"/>
                  </a:cubicBezTo>
                  <a:cubicBezTo>
                    <a:pt x="2775239" y="817815"/>
                    <a:pt x="2722135" y="1092097"/>
                    <a:pt x="2538025" y="1206893"/>
                  </a:cubicBezTo>
                  <a:cubicBezTo>
                    <a:pt x="2390981" y="1298466"/>
                    <a:pt x="2185401" y="1272878"/>
                    <a:pt x="2048173" y="1136876"/>
                  </a:cubicBezTo>
                  <a:cubicBezTo>
                    <a:pt x="2039234" y="1233094"/>
                    <a:pt x="1998486" y="1286285"/>
                    <a:pt x="1978156" y="1308631"/>
                  </a:cubicBezTo>
                  <a:cubicBezTo>
                    <a:pt x="1860995" y="1437447"/>
                    <a:pt x="1625533" y="1444107"/>
                    <a:pt x="1481907" y="1334044"/>
                  </a:cubicBezTo>
                  <a:cubicBezTo>
                    <a:pt x="1401638" y="1272527"/>
                    <a:pt x="1368427" y="1188753"/>
                    <a:pt x="1354668" y="1143185"/>
                  </a:cubicBezTo>
                  <a:cubicBezTo>
                    <a:pt x="1348184" y="1162201"/>
                    <a:pt x="1332849" y="1198130"/>
                    <a:pt x="1297446" y="1225908"/>
                  </a:cubicBezTo>
                  <a:cubicBezTo>
                    <a:pt x="1237945" y="1272440"/>
                    <a:pt x="1154259" y="1270511"/>
                    <a:pt x="1093881" y="1238614"/>
                  </a:cubicBezTo>
                  <a:cubicBezTo>
                    <a:pt x="1028159" y="1203913"/>
                    <a:pt x="1004324" y="1141345"/>
                    <a:pt x="998452" y="1124082"/>
                  </a:cubicBezTo>
                  <a:cubicBezTo>
                    <a:pt x="997050" y="1150196"/>
                    <a:pt x="990741" y="1197779"/>
                    <a:pt x="960246" y="1244924"/>
                  </a:cubicBezTo>
                  <a:cubicBezTo>
                    <a:pt x="895663" y="1344822"/>
                    <a:pt x="778151" y="1357178"/>
                    <a:pt x="756681" y="1359456"/>
                  </a:cubicBezTo>
                  <a:cubicBezTo>
                    <a:pt x="628128" y="1372952"/>
                    <a:pt x="536029" y="1295925"/>
                    <a:pt x="508601" y="1270424"/>
                  </a:cubicBezTo>
                  <a:cubicBezTo>
                    <a:pt x="461456" y="1226522"/>
                    <a:pt x="437620" y="1178325"/>
                    <a:pt x="425878" y="1149583"/>
                  </a:cubicBezTo>
                  <a:cubicBezTo>
                    <a:pt x="398800" y="1208996"/>
                    <a:pt x="324052" y="1245012"/>
                    <a:pt x="253597" y="1240455"/>
                  </a:cubicBezTo>
                  <a:cubicBezTo>
                    <a:pt x="137225" y="1233006"/>
                    <a:pt x="58445" y="1150546"/>
                    <a:pt x="12352" y="990534"/>
                  </a:cubicBezTo>
                  <a:cubicBezTo>
                    <a:pt x="-30499" y="842001"/>
                    <a:pt x="42935" y="683216"/>
                    <a:pt x="158694" y="596111"/>
                  </a:cubicBezTo>
                  <a:cubicBezTo>
                    <a:pt x="279185" y="505327"/>
                    <a:pt x="445069" y="492971"/>
                    <a:pt x="584839" y="564302"/>
                  </a:cubicBezTo>
                  <a:cubicBezTo>
                    <a:pt x="610865" y="416645"/>
                    <a:pt x="721629" y="298520"/>
                    <a:pt x="864729" y="265309"/>
                  </a:cubicBezTo>
                  <a:cubicBezTo>
                    <a:pt x="1018783" y="229556"/>
                    <a:pt x="1181511" y="298695"/>
                    <a:pt x="1265549" y="437063"/>
                  </a:cubicBezTo>
                  <a:cubicBezTo>
                    <a:pt x="1274312" y="393950"/>
                    <a:pt x="1317689" y="203178"/>
                    <a:pt x="1494614" y="87156"/>
                  </a:cubicBezTo>
                  <a:cubicBezTo>
                    <a:pt x="1584917" y="27918"/>
                    <a:pt x="1696601" y="-3059"/>
                    <a:pt x="1807803" y="23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2927498" y="0"/>
              <a:ext cx="284255" cy="2312581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0" name="Google Shape;400;p13"/>
          <p:cNvSpPr/>
          <p:nvPr/>
        </p:nvSpPr>
        <p:spPr>
          <a:xfrm rot="-898003">
            <a:off x="9657787" y="221784"/>
            <a:ext cx="1110103" cy="1295597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" name="Google Shape;401;p13"/>
          <p:cNvGrpSpPr/>
          <p:nvPr/>
        </p:nvGrpSpPr>
        <p:grpSpPr>
          <a:xfrm flipH="1">
            <a:off x="9057979" y="-7105"/>
            <a:ext cx="1059744" cy="1102553"/>
            <a:chOff x="3769376" y="509929"/>
            <a:chExt cx="1486525" cy="1546575"/>
          </a:xfrm>
        </p:grpSpPr>
        <p:sp>
          <p:nvSpPr>
            <p:cNvPr id="402" name="Google Shape;402;p13"/>
            <p:cNvSpPr/>
            <p:nvPr/>
          </p:nvSpPr>
          <p:spPr>
            <a:xfrm>
              <a:off x="3769376" y="1126904"/>
              <a:ext cx="1486525" cy="929600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63843" y="103461"/>
                  </a:moveTo>
                  <a:cubicBezTo>
                    <a:pt x="734020" y="103461"/>
                    <a:pt x="709843" y="127638"/>
                    <a:pt x="709843" y="157461"/>
                  </a:cubicBezTo>
                  <a:cubicBezTo>
                    <a:pt x="709843" y="187284"/>
                    <a:pt x="734020" y="211461"/>
                    <a:pt x="763843" y="211461"/>
                  </a:cubicBezTo>
                  <a:cubicBezTo>
                    <a:pt x="793666" y="211461"/>
                    <a:pt x="817843" y="187284"/>
                    <a:pt x="817843" y="157461"/>
                  </a:cubicBezTo>
                  <a:cubicBezTo>
                    <a:pt x="817843" y="127638"/>
                    <a:pt x="793666" y="103461"/>
                    <a:pt x="763843" y="103461"/>
                  </a:cubicBezTo>
                  <a:close/>
                  <a:moveTo>
                    <a:pt x="850384" y="200"/>
                  </a:move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4522379" y="509929"/>
              <a:ext cx="81853" cy="808074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4" name="Google Shape;404;p13"/>
          <p:cNvSpPr/>
          <p:nvPr/>
        </p:nvSpPr>
        <p:spPr>
          <a:xfrm rot="2648694" flipH="1">
            <a:off x="2781180" y="1408794"/>
            <a:ext cx="421131" cy="402018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CUSTOM_13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537" name="Google Shape;537;p18"/>
          <p:cNvGrpSpPr/>
          <p:nvPr/>
        </p:nvGrpSpPr>
        <p:grpSpPr>
          <a:xfrm flipH="1">
            <a:off x="10649393" y="3494604"/>
            <a:ext cx="765868" cy="2585410"/>
            <a:chOff x="-2252338" y="1416345"/>
            <a:chExt cx="1289122" cy="4351809"/>
          </a:xfrm>
        </p:grpSpPr>
        <p:grpSp>
          <p:nvGrpSpPr>
            <p:cNvPr id="538" name="Google Shape;538;p18"/>
            <p:cNvGrpSpPr/>
            <p:nvPr/>
          </p:nvGrpSpPr>
          <p:grpSpPr>
            <a:xfrm>
              <a:off x="-2252338" y="2359211"/>
              <a:ext cx="1289122" cy="3408943"/>
              <a:chOff x="1548342" y="7287154"/>
              <a:chExt cx="1544414" cy="4084034"/>
            </a:xfrm>
          </p:grpSpPr>
          <p:sp>
            <p:nvSpPr>
              <p:cNvPr id="539" name="Google Shape;539;p18"/>
              <p:cNvSpPr/>
              <p:nvPr/>
            </p:nvSpPr>
            <p:spPr>
              <a:xfrm>
                <a:off x="1549611" y="7287154"/>
                <a:ext cx="1543145" cy="4084034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084034" extrusionOk="0">
                    <a:moveTo>
                      <a:pt x="1543145" y="4084034"/>
                    </a:moveTo>
                    <a:lnTo>
                      <a:pt x="0" y="4084034"/>
                    </a:lnTo>
                    <a:lnTo>
                      <a:pt x="44006" y="3596831"/>
                    </a:lnTo>
                    <a:lnTo>
                      <a:pt x="96203" y="3019235"/>
                    </a:lnTo>
                    <a:lnTo>
                      <a:pt x="140208" y="2532031"/>
                    </a:lnTo>
                    <a:lnTo>
                      <a:pt x="192405" y="1954435"/>
                    </a:lnTo>
                    <a:lnTo>
                      <a:pt x="236411" y="1467231"/>
                    </a:lnTo>
                    <a:lnTo>
                      <a:pt x="288608" y="889730"/>
                    </a:lnTo>
                    <a:lnTo>
                      <a:pt x="332613" y="402526"/>
                    </a:lnTo>
                    <a:lnTo>
                      <a:pt x="368999" y="0"/>
                    </a:lnTo>
                    <a:lnTo>
                      <a:pt x="1174147" y="0"/>
                    </a:lnTo>
                    <a:lnTo>
                      <a:pt x="1210532" y="402526"/>
                    </a:lnTo>
                    <a:lnTo>
                      <a:pt x="1254538" y="889730"/>
                    </a:lnTo>
                    <a:lnTo>
                      <a:pt x="1306735" y="1467231"/>
                    </a:lnTo>
                    <a:lnTo>
                      <a:pt x="1350740" y="1954435"/>
                    </a:lnTo>
                    <a:lnTo>
                      <a:pt x="1402937" y="2532031"/>
                    </a:lnTo>
                    <a:lnTo>
                      <a:pt x="1446943" y="3019235"/>
                    </a:lnTo>
                    <a:lnTo>
                      <a:pt x="1499140" y="3596831"/>
                    </a:lnTo>
                    <a:lnTo>
                      <a:pt x="1543145" y="408403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8100019" scaled="0"/>
              </a:gradFill>
              <a:ln>
                <a:noFill/>
              </a:ln>
              <a:effectLst>
                <a:outerShdw blurRad="292100" dist="3810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18"/>
              <p:cNvSpPr/>
              <p:nvPr/>
            </p:nvSpPr>
            <p:spPr>
              <a:xfrm>
                <a:off x="1836950" y="7689680"/>
                <a:ext cx="96593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965930" h="487203" extrusionOk="0">
                    <a:moveTo>
                      <a:pt x="965930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921925" y="0"/>
                    </a:lnTo>
                    <a:lnTo>
                      <a:pt x="96593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18"/>
              <p:cNvSpPr/>
              <p:nvPr/>
            </p:nvSpPr>
            <p:spPr>
              <a:xfrm>
                <a:off x="1740748" y="8754384"/>
                <a:ext cx="115833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158335" h="487203" extrusionOk="0">
                    <a:moveTo>
                      <a:pt x="1158335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1114330" y="0"/>
                    </a:lnTo>
                    <a:lnTo>
                      <a:pt x="115833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18"/>
              <p:cNvSpPr/>
              <p:nvPr/>
            </p:nvSpPr>
            <p:spPr>
              <a:xfrm>
                <a:off x="1644545" y="9819184"/>
                <a:ext cx="135074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350740" h="487203" extrusionOk="0">
                    <a:moveTo>
                      <a:pt x="1350740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306735" y="0"/>
                    </a:lnTo>
                    <a:lnTo>
                      <a:pt x="135074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18"/>
              <p:cNvSpPr/>
              <p:nvPr/>
            </p:nvSpPr>
            <p:spPr>
              <a:xfrm>
                <a:off x="1548342" y="10883984"/>
                <a:ext cx="154314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87203" extrusionOk="0">
                    <a:moveTo>
                      <a:pt x="1543145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499140" y="0"/>
                    </a:lnTo>
                    <a:lnTo>
                      <a:pt x="154314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4" name="Google Shape;544;p18"/>
            <p:cNvGrpSpPr/>
            <p:nvPr/>
          </p:nvGrpSpPr>
          <p:grpSpPr>
            <a:xfrm>
              <a:off x="-2070304" y="1416345"/>
              <a:ext cx="923479" cy="1057315"/>
              <a:chOff x="2964730" y="400635"/>
              <a:chExt cx="2628000" cy="3008864"/>
            </a:xfrm>
          </p:grpSpPr>
          <p:sp>
            <p:nvSpPr>
              <p:cNvPr id="545" name="Google Shape;545;p18"/>
              <p:cNvSpPr/>
              <p:nvPr/>
            </p:nvSpPr>
            <p:spPr>
              <a:xfrm>
                <a:off x="3020252" y="400635"/>
                <a:ext cx="2516957" cy="2993015"/>
              </a:xfrm>
              <a:custGeom>
                <a:avLst/>
                <a:gdLst/>
                <a:ahLst/>
                <a:cxnLst/>
                <a:rect l="l" t="t" r="r" b="b"/>
                <a:pathLst>
                  <a:path w="2516957" h="2993015" extrusionOk="0">
                    <a:moveTo>
                      <a:pt x="1645592" y="1371606"/>
                    </a:moveTo>
                    <a:lnTo>
                      <a:pt x="1645592" y="2565669"/>
                    </a:lnTo>
                    <a:lnTo>
                      <a:pt x="2268914" y="2565669"/>
                    </a:lnTo>
                    <a:lnTo>
                      <a:pt x="2034282" y="1371606"/>
                    </a:lnTo>
                    <a:close/>
                    <a:moveTo>
                      <a:pt x="937010" y="1371606"/>
                    </a:moveTo>
                    <a:lnTo>
                      <a:pt x="937010" y="2565669"/>
                    </a:lnTo>
                    <a:lnTo>
                      <a:pt x="1546611" y="2565669"/>
                    </a:lnTo>
                    <a:lnTo>
                      <a:pt x="1546611" y="1371606"/>
                    </a:lnTo>
                    <a:close/>
                    <a:moveTo>
                      <a:pt x="451162" y="1371605"/>
                    </a:moveTo>
                    <a:lnTo>
                      <a:pt x="216530" y="2565669"/>
                    </a:lnTo>
                    <a:lnTo>
                      <a:pt x="838029" y="2565669"/>
                    </a:lnTo>
                    <a:lnTo>
                      <a:pt x="838029" y="1371606"/>
                    </a:lnTo>
                    <a:close/>
                    <a:moveTo>
                      <a:pt x="1258479" y="0"/>
                    </a:moveTo>
                    <a:cubicBezTo>
                      <a:pt x="1366509" y="0"/>
                      <a:pt x="1454085" y="87576"/>
                      <a:pt x="1454085" y="195606"/>
                    </a:cubicBezTo>
                    <a:cubicBezTo>
                      <a:pt x="1454085" y="222614"/>
                      <a:pt x="1448611" y="248343"/>
                      <a:pt x="1438713" y="271745"/>
                    </a:cubicBezTo>
                    <a:lnTo>
                      <a:pt x="1401404" y="327081"/>
                    </a:lnTo>
                    <a:lnTo>
                      <a:pt x="2516957" y="1371606"/>
                    </a:lnTo>
                    <a:lnTo>
                      <a:pt x="2135156" y="1371606"/>
                    </a:lnTo>
                    <a:lnTo>
                      <a:pt x="2369519" y="2564302"/>
                    </a:lnTo>
                    <a:lnTo>
                      <a:pt x="2362562" y="2565669"/>
                    </a:lnTo>
                    <a:lnTo>
                      <a:pt x="2500478" y="2565669"/>
                    </a:lnTo>
                    <a:lnTo>
                      <a:pt x="2500478" y="2993015"/>
                    </a:lnTo>
                    <a:lnTo>
                      <a:pt x="16478" y="2993015"/>
                    </a:lnTo>
                    <a:lnTo>
                      <a:pt x="16478" y="2565669"/>
                    </a:lnTo>
                    <a:lnTo>
                      <a:pt x="115656" y="2565669"/>
                    </a:lnTo>
                    <a:lnTo>
                      <a:pt x="350288" y="1371605"/>
                    </a:lnTo>
                    <a:lnTo>
                      <a:pt x="0" y="1371605"/>
                    </a:lnTo>
                    <a:lnTo>
                      <a:pt x="1115553" y="327081"/>
                    </a:lnTo>
                    <a:lnTo>
                      <a:pt x="1078244" y="271745"/>
                    </a:lnTo>
                    <a:cubicBezTo>
                      <a:pt x="1068346" y="248343"/>
                      <a:pt x="1062873" y="222614"/>
                      <a:pt x="1062873" y="195606"/>
                    </a:cubicBezTo>
                    <a:cubicBezTo>
                      <a:pt x="1062873" y="87576"/>
                      <a:pt x="1150449" y="0"/>
                      <a:pt x="1258479" y="0"/>
                    </a:cubicBez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  <a:effectLst>
                <a:outerShdw blurRad="292100" dist="3810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18"/>
              <p:cNvSpPr/>
              <p:nvPr/>
            </p:nvSpPr>
            <p:spPr>
              <a:xfrm>
                <a:off x="3036730" y="3200399"/>
                <a:ext cx="2484000" cy="2091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18"/>
              <p:cNvSpPr/>
              <p:nvPr/>
            </p:nvSpPr>
            <p:spPr>
              <a:xfrm>
                <a:off x="2964730" y="1682683"/>
                <a:ext cx="2628000" cy="2049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8" name="Google Shape;548;p18"/>
            <p:cNvSpPr/>
            <p:nvPr/>
          </p:nvSpPr>
          <p:spPr>
            <a:xfrm>
              <a:off x="-1757530" y="3259301"/>
              <a:ext cx="298200" cy="5724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-1723404" y="3290370"/>
              <a:ext cx="245400" cy="5013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8"/>
            <p:cNvSpPr/>
            <p:nvPr/>
          </p:nvSpPr>
          <p:spPr>
            <a:xfrm rot="-5400000">
              <a:off x="-1739762" y="2070372"/>
              <a:ext cx="251100" cy="241200"/>
            </a:xfrm>
            <a:prstGeom prst="flowChartDelay">
              <a:avLst/>
            </a:prstGeom>
            <a:solidFill>
              <a:srgbClr val="ECC383"/>
            </a:solidFill>
            <a:ln>
              <a:noFill/>
            </a:ln>
            <a:effectLst>
              <a:outerShdw blurRad="127000" dist="38100" dir="16800000" sx="120000" sy="120000" algn="ctr" rotWithShape="0">
                <a:srgbClr val="ECC383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1" name="Google Shape;551;p18"/>
            <p:cNvGrpSpPr/>
            <p:nvPr/>
          </p:nvGrpSpPr>
          <p:grpSpPr>
            <a:xfrm>
              <a:off x="-1757078" y="1934833"/>
              <a:ext cx="297280" cy="397570"/>
              <a:chOff x="1117077" y="1941921"/>
              <a:chExt cx="297280" cy="397570"/>
            </a:xfrm>
          </p:grpSpPr>
          <p:sp>
            <p:nvSpPr>
              <p:cNvPr id="552" name="Google Shape;552;p18"/>
              <p:cNvSpPr/>
              <p:nvPr/>
            </p:nvSpPr>
            <p:spPr>
              <a:xfrm>
                <a:off x="1117077" y="194192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1368457" y="194349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54" name="Google Shape;554;p18"/>
          <p:cNvSpPr/>
          <p:nvPr/>
        </p:nvSpPr>
        <p:spPr>
          <a:xfrm>
            <a:off x="0" y="5883344"/>
            <a:ext cx="121920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5" name="Google Shape;555;p18"/>
          <p:cNvGrpSpPr/>
          <p:nvPr/>
        </p:nvGrpSpPr>
        <p:grpSpPr>
          <a:xfrm flipH="1">
            <a:off x="9726774" y="5628210"/>
            <a:ext cx="3150966" cy="775494"/>
            <a:chOff x="4052887" y="2924175"/>
            <a:chExt cx="4088447" cy="1006220"/>
          </a:xfrm>
        </p:grpSpPr>
        <p:sp>
          <p:nvSpPr>
            <p:cNvPr id="556" name="Google Shape;556;p18"/>
            <p:cNvSpPr/>
            <p:nvPr/>
          </p:nvSpPr>
          <p:spPr>
            <a:xfrm>
              <a:off x="4052887" y="2924460"/>
              <a:ext cx="4088447" cy="1005935"/>
            </a:xfrm>
            <a:custGeom>
              <a:avLst/>
              <a:gdLst/>
              <a:ahLst/>
              <a:cxnLst/>
              <a:rect l="l" t="t" r="r" b="b"/>
              <a:pathLst>
                <a:path w="4088447" h="1005935" extrusionOk="0">
                  <a:moveTo>
                    <a:pt x="-4" y="613525"/>
                  </a:moveTo>
                  <a:lnTo>
                    <a:pt x="1006217" y="613525"/>
                  </a:lnTo>
                  <a:lnTo>
                    <a:pt x="1260439" y="184900"/>
                  </a:lnTo>
                  <a:lnTo>
                    <a:pt x="1641439" y="184900"/>
                  </a:lnTo>
                  <a:lnTo>
                    <a:pt x="1736689" y="-551"/>
                  </a:lnTo>
                  <a:lnTo>
                    <a:pt x="2986846" y="-551"/>
                  </a:lnTo>
                  <a:lnTo>
                    <a:pt x="3092764" y="243098"/>
                  </a:lnTo>
                  <a:lnTo>
                    <a:pt x="3675694" y="264244"/>
                  </a:lnTo>
                  <a:cubicBezTo>
                    <a:pt x="3675694" y="264244"/>
                    <a:pt x="4061837" y="952710"/>
                    <a:pt x="4088317" y="952710"/>
                  </a:cubicBezTo>
                  <a:cubicBezTo>
                    <a:pt x="4114796" y="952710"/>
                    <a:pt x="-4" y="1005384"/>
                    <a:pt x="-4" y="1005384"/>
                  </a:cubicBezTo>
                  <a:close/>
                </a:path>
              </a:pathLst>
            </a:custGeom>
            <a:solidFill>
              <a:srgbClr val="6A78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4052887" y="3531584"/>
              <a:ext cx="995648" cy="233076"/>
            </a:xfrm>
            <a:custGeom>
              <a:avLst/>
              <a:gdLst/>
              <a:ahLst/>
              <a:cxnLst/>
              <a:rect l="l" t="t" r="r" b="b"/>
              <a:pathLst>
                <a:path w="995648" h="233076" extrusionOk="0">
                  <a:moveTo>
                    <a:pt x="0" y="0"/>
                  </a:moveTo>
                  <a:lnTo>
                    <a:pt x="995648" y="0"/>
                  </a:lnTo>
                  <a:lnTo>
                    <a:pt x="699040" y="180118"/>
                  </a:lnTo>
                  <a:lnTo>
                    <a:pt x="0" y="233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4995290" y="3531584"/>
              <a:ext cx="656462" cy="398811"/>
            </a:xfrm>
            <a:custGeom>
              <a:avLst/>
              <a:gdLst/>
              <a:ahLst/>
              <a:cxnLst/>
              <a:rect l="l" t="t" r="r" b="b"/>
              <a:pathLst>
                <a:path w="656462" h="398811" extrusionOk="0">
                  <a:moveTo>
                    <a:pt x="53245" y="0"/>
                  </a:moveTo>
                  <a:lnTo>
                    <a:pt x="0" y="178594"/>
                  </a:lnTo>
                  <a:lnTo>
                    <a:pt x="338900" y="398812"/>
                  </a:lnTo>
                  <a:lnTo>
                    <a:pt x="656463" y="378143"/>
                  </a:lnTo>
                  <a:lnTo>
                    <a:pt x="53245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5313235" y="3109626"/>
              <a:ext cx="423386" cy="195833"/>
            </a:xfrm>
            <a:custGeom>
              <a:avLst/>
              <a:gdLst/>
              <a:ahLst/>
              <a:cxnLst/>
              <a:rect l="l" t="t" r="r" b="b"/>
              <a:pathLst>
                <a:path w="423386" h="195833" extrusionOk="0">
                  <a:moveTo>
                    <a:pt x="0" y="0"/>
                  </a:moveTo>
                  <a:lnTo>
                    <a:pt x="211550" y="195834"/>
                  </a:lnTo>
                  <a:lnTo>
                    <a:pt x="423386" y="142875"/>
                  </a:lnTo>
                  <a:lnTo>
                    <a:pt x="381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5789866" y="2924175"/>
              <a:ext cx="1249775" cy="283368"/>
            </a:xfrm>
            <a:custGeom>
              <a:avLst/>
              <a:gdLst/>
              <a:ahLst/>
              <a:cxnLst/>
              <a:rect l="l" t="t" r="r" b="b"/>
              <a:pathLst>
                <a:path w="1249775" h="283368" extrusionOk="0">
                  <a:moveTo>
                    <a:pt x="0" y="0"/>
                  </a:moveTo>
                  <a:lnTo>
                    <a:pt x="232791" y="283369"/>
                  </a:lnTo>
                  <a:lnTo>
                    <a:pt x="1143667" y="185452"/>
                  </a:lnTo>
                  <a:lnTo>
                    <a:pt x="12497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7102982" y="3167729"/>
              <a:ext cx="625601" cy="190690"/>
            </a:xfrm>
            <a:custGeom>
              <a:avLst/>
              <a:gdLst/>
              <a:ahLst/>
              <a:cxnLst/>
              <a:rect l="l" t="t" r="r" b="b"/>
              <a:pathLst>
                <a:path w="625601" h="190690" extrusionOk="0">
                  <a:moveTo>
                    <a:pt x="42577" y="0"/>
                  </a:moveTo>
                  <a:lnTo>
                    <a:pt x="0" y="137731"/>
                  </a:lnTo>
                  <a:lnTo>
                    <a:pt x="529495" y="190691"/>
                  </a:lnTo>
                  <a:lnTo>
                    <a:pt x="625602" y="21241"/>
                  </a:lnTo>
                  <a:lnTo>
                    <a:pt x="42577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5048535" y="3109626"/>
              <a:ext cx="476250" cy="531304"/>
            </a:xfrm>
            <a:custGeom>
              <a:avLst/>
              <a:gdLst/>
              <a:ahLst/>
              <a:cxnLst/>
              <a:rect l="l" t="t" r="r" b="b"/>
              <a:pathLst>
                <a:path w="476250" h="531304" extrusionOk="0">
                  <a:moveTo>
                    <a:pt x="264700" y="0"/>
                  </a:moveTo>
                  <a:lnTo>
                    <a:pt x="476250" y="195834"/>
                  </a:lnTo>
                  <a:lnTo>
                    <a:pt x="174308" y="531305"/>
                  </a:lnTo>
                  <a:lnTo>
                    <a:pt x="0" y="421958"/>
                  </a:lnTo>
                  <a:lnTo>
                    <a:pt x="26470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5694520" y="2924175"/>
              <a:ext cx="328136" cy="328326"/>
            </a:xfrm>
            <a:custGeom>
              <a:avLst/>
              <a:gdLst/>
              <a:ahLst/>
              <a:cxnLst/>
              <a:rect l="l" t="t" r="r" b="b"/>
              <a:pathLst>
                <a:path w="328136" h="328326" extrusionOk="0">
                  <a:moveTo>
                    <a:pt x="95345" y="0"/>
                  </a:moveTo>
                  <a:lnTo>
                    <a:pt x="0" y="185452"/>
                  </a:lnTo>
                  <a:lnTo>
                    <a:pt x="42100" y="328327"/>
                  </a:lnTo>
                  <a:lnTo>
                    <a:pt x="328136" y="283369"/>
                  </a:lnTo>
                  <a:lnTo>
                    <a:pt x="95345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8"/>
            <p:cNvSpPr/>
            <p:nvPr/>
          </p:nvSpPr>
          <p:spPr>
            <a:xfrm>
              <a:off x="7102982" y="3305460"/>
              <a:ext cx="571881" cy="169449"/>
            </a:xfrm>
            <a:custGeom>
              <a:avLst/>
              <a:gdLst/>
              <a:ahLst/>
              <a:cxnLst/>
              <a:rect l="l" t="t" r="r" b="b"/>
              <a:pathLst>
                <a:path w="571881" h="169449" extrusionOk="0">
                  <a:moveTo>
                    <a:pt x="0" y="0"/>
                  </a:moveTo>
                  <a:lnTo>
                    <a:pt x="0" y="121825"/>
                  </a:lnTo>
                  <a:lnTo>
                    <a:pt x="571881" y="169450"/>
                  </a:lnTo>
                  <a:lnTo>
                    <a:pt x="529495" y="52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8"/>
            <p:cNvSpPr/>
            <p:nvPr/>
          </p:nvSpPr>
          <p:spPr>
            <a:xfrm>
              <a:off x="6933532" y="2924175"/>
              <a:ext cx="212026" cy="503110"/>
            </a:xfrm>
            <a:custGeom>
              <a:avLst/>
              <a:gdLst/>
              <a:ahLst/>
              <a:cxnLst/>
              <a:rect l="l" t="t" r="r" b="b"/>
              <a:pathLst>
                <a:path w="212026" h="503110" extrusionOk="0">
                  <a:moveTo>
                    <a:pt x="106109" y="0"/>
                  </a:moveTo>
                  <a:lnTo>
                    <a:pt x="0" y="185452"/>
                  </a:lnTo>
                  <a:lnTo>
                    <a:pt x="169450" y="503111"/>
                  </a:lnTo>
                  <a:lnTo>
                    <a:pt x="212027" y="243554"/>
                  </a:lnTo>
                  <a:lnTo>
                    <a:pt x="106109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7632477" y="3188969"/>
              <a:ext cx="508730" cy="691324"/>
            </a:xfrm>
            <a:custGeom>
              <a:avLst/>
              <a:gdLst/>
              <a:ahLst/>
              <a:cxnLst/>
              <a:rect l="l" t="t" r="r" b="b"/>
              <a:pathLst>
                <a:path w="508730" h="691324" extrusionOk="0">
                  <a:moveTo>
                    <a:pt x="96107" y="0"/>
                  </a:moveTo>
                  <a:lnTo>
                    <a:pt x="0" y="169450"/>
                  </a:lnTo>
                  <a:lnTo>
                    <a:pt x="296513" y="691325"/>
                  </a:lnTo>
                  <a:lnTo>
                    <a:pt x="508730" y="688467"/>
                  </a:lnTo>
                  <a:lnTo>
                    <a:pt x="96107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6255638" y="3407759"/>
              <a:ext cx="889920" cy="109346"/>
            </a:xfrm>
            <a:custGeom>
              <a:avLst/>
              <a:gdLst/>
              <a:ahLst/>
              <a:cxnLst/>
              <a:rect l="l" t="t" r="r" b="b"/>
              <a:pathLst>
                <a:path w="889920" h="109346" extrusionOk="0">
                  <a:moveTo>
                    <a:pt x="0" y="0"/>
                  </a:moveTo>
                  <a:lnTo>
                    <a:pt x="677894" y="0"/>
                  </a:lnTo>
                  <a:lnTo>
                    <a:pt x="889921" y="109347"/>
                  </a:lnTo>
                  <a:lnTo>
                    <a:pt x="84773" y="109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6340411" y="3517106"/>
              <a:ext cx="805148" cy="123729"/>
            </a:xfrm>
            <a:custGeom>
              <a:avLst/>
              <a:gdLst/>
              <a:ahLst/>
              <a:cxnLst/>
              <a:rect l="l" t="t" r="r" b="b"/>
              <a:pathLst>
                <a:path w="805148" h="123729" extrusionOk="0">
                  <a:moveTo>
                    <a:pt x="0" y="0"/>
                  </a:moveTo>
                  <a:lnTo>
                    <a:pt x="148209" y="123730"/>
                  </a:lnTo>
                  <a:lnTo>
                    <a:pt x="805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9" name="Google Shape;569;p18"/>
          <p:cNvSpPr/>
          <p:nvPr/>
        </p:nvSpPr>
        <p:spPr>
          <a:xfrm flipH="1">
            <a:off x="0" y="6152221"/>
            <a:ext cx="121920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18"/>
          <p:cNvSpPr/>
          <p:nvPr/>
        </p:nvSpPr>
        <p:spPr>
          <a:xfrm>
            <a:off x="0" y="6411321"/>
            <a:ext cx="121920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18"/>
          <p:cNvSpPr/>
          <p:nvPr/>
        </p:nvSpPr>
        <p:spPr>
          <a:xfrm>
            <a:off x="0" y="1"/>
            <a:ext cx="1851493" cy="1101527"/>
          </a:xfrm>
          <a:custGeom>
            <a:avLst/>
            <a:gdLst/>
            <a:ahLst/>
            <a:cxnLst/>
            <a:rect l="l" t="t" r="r" b="b"/>
            <a:pathLst>
              <a:path w="3981705" h="2368876" extrusionOk="0">
                <a:moveTo>
                  <a:pt x="0" y="2167033"/>
                </a:moveTo>
                <a:cubicBezTo>
                  <a:pt x="35624" y="2202656"/>
                  <a:pt x="220313" y="2380298"/>
                  <a:pt x="487394" y="2368296"/>
                </a:cubicBezTo>
                <a:cubicBezTo>
                  <a:pt x="763619" y="2355914"/>
                  <a:pt x="1013841" y="2146364"/>
                  <a:pt x="1101662" y="1844421"/>
                </a:cubicBezTo>
                <a:cubicBezTo>
                  <a:pt x="1114806" y="1858423"/>
                  <a:pt x="1422273" y="2175796"/>
                  <a:pt x="1832515" y="2082546"/>
                </a:cubicBezTo>
                <a:cubicBezTo>
                  <a:pt x="2159889" y="2008251"/>
                  <a:pt x="2408015" y="1705356"/>
                  <a:pt x="2425637" y="1341120"/>
                </a:cubicBezTo>
                <a:cubicBezTo>
                  <a:pt x="2495741" y="1363885"/>
                  <a:pt x="2988469" y="1515237"/>
                  <a:pt x="3442430" y="1224629"/>
                </a:cubicBezTo>
                <a:cubicBezTo>
                  <a:pt x="3835146" y="973169"/>
                  <a:pt x="4041839" y="491204"/>
                  <a:pt x="3966305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213D58"/>
            </a:gs>
            <a:gs pos="26000">
              <a:srgbClr val="213D58"/>
            </a:gs>
            <a:gs pos="100000">
              <a:srgbClr val="2C85C1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●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○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marL="1371600" lvl="2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■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marL="1828800" lvl="3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●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marL="2286000" lvl="4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○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marL="2743200" lvl="5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■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marL="3200400" lvl="6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●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marL="3657600" lvl="7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○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marL="4114800" lvl="8" indent="-3683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Font typeface="Itim"/>
              <a:buChar char="■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2E136-EC5E-452D-80EF-3E8F21348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8A6AEE-AACD-4B71-A21A-AD8FFE99B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350883" y="685800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EFEE20A9-2A5F-418A-99C4-455BC4404692}"/>
              </a:ext>
            </a:extLst>
          </p:cNvPr>
          <p:cNvSpPr txBox="1"/>
          <p:nvPr userDrawn="1"/>
        </p:nvSpPr>
        <p:spPr>
          <a:xfrm>
            <a:off x="3782753" y="816516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AFE5787-DA02-48F8-AF5E-1A4F4534A39C}"/>
              </a:ext>
            </a:extLst>
          </p:cNvPr>
          <p:cNvSpPr txBox="1">
            <a:spLocks/>
          </p:cNvSpPr>
          <p:nvPr userDrawn="1"/>
        </p:nvSpPr>
        <p:spPr>
          <a:xfrm>
            <a:off x="-541421" y="6056313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1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EA8A4DD-7A8A-4943-B93F-C338CEBD1C23}"/>
              </a:ext>
            </a:extLst>
          </p:cNvPr>
          <p:cNvSpPr txBox="1">
            <a:spLocks/>
          </p:cNvSpPr>
          <p:nvPr userDrawn="1"/>
        </p:nvSpPr>
        <p:spPr>
          <a:xfrm>
            <a:off x="10518937" y="-31862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1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E6A8242-465F-4F1E-8219-08B9D814DF8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50AE47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50AE47"/>
              </a:solidFill>
              <a:latin typeface="#9Slide07 HoneyCream" pitchFamily="2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6" r:id="rId6"/>
    <p:sldLayoutId id="2147483658" r:id="rId7"/>
    <p:sldLayoutId id="2147483659" r:id="rId8"/>
    <p:sldLayoutId id="2147483664" r:id="rId9"/>
    <p:sldLayoutId id="2147483666" r:id="rId10"/>
    <p:sldLayoutId id="21474836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02AF3F-0C07-44CA-9A8C-2FBF0ACD2F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589367-CEA7-4A8B-8859-0F613555D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350883" y="685800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702C4A97-07E0-4564-AD9E-88556D23A04B}"/>
              </a:ext>
            </a:extLst>
          </p:cNvPr>
          <p:cNvSpPr txBox="1"/>
          <p:nvPr userDrawn="1"/>
        </p:nvSpPr>
        <p:spPr>
          <a:xfrm>
            <a:off x="3782753" y="816516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38573FD-63E5-4523-9848-80AB2EE93A10}"/>
              </a:ext>
            </a:extLst>
          </p:cNvPr>
          <p:cNvSpPr txBox="1">
            <a:spLocks/>
          </p:cNvSpPr>
          <p:nvPr userDrawn="1"/>
        </p:nvSpPr>
        <p:spPr>
          <a:xfrm>
            <a:off x="-541421" y="6056313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1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C84DC09-25D2-4A18-9501-A48B744A8C4F}"/>
              </a:ext>
            </a:extLst>
          </p:cNvPr>
          <p:cNvSpPr txBox="1">
            <a:spLocks/>
          </p:cNvSpPr>
          <p:nvPr userDrawn="1"/>
        </p:nvSpPr>
        <p:spPr>
          <a:xfrm>
            <a:off x="10518937" y="-31862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1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1996097-E9AA-4E4E-9322-19317633B895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50AE47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50AE47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5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9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7.png"/><Relationship Id="rId4" Type="http://schemas.microsoft.com/office/2007/relationships/hdphoto" Target="../media/hdphoto2.wdp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5.gif"/><Relationship Id="rId7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19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microsoft.com/office/2007/relationships/hdphoto" Target="../media/hdphoto4.wdp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gif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gif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microsoft.com/office/2007/relationships/hdphoto" Target="../media/hdphoto6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7.sv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6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24"/>
          <p:cNvSpPr txBox="1">
            <a:spLocks noGrp="1"/>
          </p:cNvSpPr>
          <p:nvPr>
            <p:ph type="title"/>
          </p:nvPr>
        </p:nvSpPr>
        <p:spPr>
          <a:xfrm>
            <a:off x="1862124" y="2738505"/>
            <a:ext cx="9727896" cy="268115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tx2">
                    <a:lumMod val="50000"/>
                  </a:schemeClr>
                </a:solidFill>
                <a:latin typeface="UTM Showcard" panose="02040603050506020204" pitchFamily="18" charset="0"/>
              </a:rPr>
              <a:t>N</a:t>
            </a:r>
            <a:r>
              <a:rPr lang="en" sz="7200" dirty="0">
                <a:solidFill>
                  <a:schemeClr val="tx2">
                    <a:lumMod val="50000"/>
                  </a:schemeClr>
                </a:solidFill>
                <a:latin typeface="UTM Showcard" panose="02040603050506020204" pitchFamily="18" charset="0"/>
              </a:rPr>
              <a:t>ước có những tính chất gì?</a:t>
            </a:r>
            <a:endParaRPr sz="7200" dirty="0">
              <a:solidFill>
                <a:schemeClr val="tx2">
                  <a:lumMod val="50000"/>
                </a:schemeClr>
              </a:solidFill>
              <a:latin typeface="UTM Showcard" panose="02040603050506020204" pitchFamily="18" charset="0"/>
            </a:endParaRPr>
          </a:p>
        </p:txBody>
      </p:sp>
      <p:grpSp>
        <p:nvGrpSpPr>
          <p:cNvPr id="745" name="Google Shape;745;p24"/>
          <p:cNvGrpSpPr/>
          <p:nvPr/>
        </p:nvGrpSpPr>
        <p:grpSpPr>
          <a:xfrm>
            <a:off x="7710256" y="0"/>
            <a:ext cx="1992408" cy="2051309"/>
            <a:chOff x="7710256" y="0"/>
            <a:chExt cx="1992408" cy="2051309"/>
          </a:xfrm>
        </p:grpSpPr>
        <p:sp>
          <p:nvSpPr>
            <p:cNvPr id="746" name="Google Shape;746;p24"/>
            <p:cNvSpPr/>
            <p:nvPr/>
          </p:nvSpPr>
          <p:spPr>
            <a:xfrm>
              <a:off x="7710256" y="876198"/>
              <a:ext cx="1992408" cy="1175111"/>
            </a:xfrm>
            <a:custGeom>
              <a:avLst/>
              <a:gdLst/>
              <a:ahLst/>
              <a:cxnLst/>
              <a:rect l="l" t="t" r="r" b="b"/>
              <a:pathLst>
                <a:path w="1992408" h="1175111" extrusionOk="0">
                  <a:moveTo>
                    <a:pt x="981597" y="432051"/>
                  </a:moveTo>
                  <a:cubicBezTo>
                    <a:pt x="951774" y="432051"/>
                    <a:pt x="927597" y="456228"/>
                    <a:pt x="927597" y="486051"/>
                  </a:cubicBezTo>
                  <a:cubicBezTo>
                    <a:pt x="927597" y="515874"/>
                    <a:pt x="951774" y="540051"/>
                    <a:pt x="981597" y="540051"/>
                  </a:cubicBezTo>
                  <a:cubicBezTo>
                    <a:pt x="1011420" y="540051"/>
                    <a:pt x="1035597" y="515874"/>
                    <a:pt x="1035597" y="486051"/>
                  </a:cubicBezTo>
                  <a:cubicBezTo>
                    <a:pt x="1035597" y="456228"/>
                    <a:pt x="1011420" y="432051"/>
                    <a:pt x="981597" y="432051"/>
                  </a:cubicBezTo>
                  <a:close/>
                  <a:moveTo>
                    <a:pt x="1352451" y="712"/>
                  </a:moveTo>
                  <a:cubicBezTo>
                    <a:pt x="1380105" y="-937"/>
                    <a:pt x="1407791" y="260"/>
                    <a:pt x="1435005" y="4522"/>
                  </a:cubicBezTo>
                  <a:cubicBezTo>
                    <a:pt x="1659945" y="39764"/>
                    <a:pt x="1833906" y="281604"/>
                    <a:pt x="1743421" y="523158"/>
                  </a:cubicBezTo>
                  <a:cubicBezTo>
                    <a:pt x="1846333" y="525158"/>
                    <a:pt x="1937880" y="573355"/>
                    <a:pt x="1974733" y="647649"/>
                  </a:cubicBezTo>
                  <a:cubicBezTo>
                    <a:pt x="2031339" y="761664"/>
                    <a:pt x="1945208" y="908825"/>
                    <a:pt x="1812771" y="945020"/>
                  </a:cubicBezTo>
                  <a:cubicBezTo>
                    <a:pt x="1679062" y="981596"/>
                    <a:pt x="1563299" y="887013"/>
                    <a:pt x="1558307" y="882822"/>
                  </a:cubicBezTo>
                  <a:cubicBezTo>
                    <a:pt x="1540890" y="989502"/>
                    <a:pt x="1466972" y="1079418"/>
                    <a:pt x="1365548" y="1111041"/>
                  </a:cubicBezTo>
                  <a:cubicBezTo>
                    <a:pt x="1223660" y="1155237"/>
                    <a:pt x="1042370" y="1080751"/>
                    <a:pt x="972276" y="924351"/>
                  </a:cubicBezTo>
                  <a:cubicBezTo>
                    <a:pt x="965585" y="1040080"/>
                    <a:pt x="882746" y="1137711"/>
                    <a:pt x="771763" y="1166381"/>
                  </a:cubicBezTo>
                  <a:cubicBezTo>
                    <a:pt x="632424" y="1202386"/>
                    <a:pt x="468126" y="1124471"/>
                    <a:pt x="417043" y="979691"/>
                  </a:cubicBezTo>
                  <a:cubicBezTo>
                    <a:pt x="400794" y="992073"/>
                    <a:pt x="304148" y="1063892"/>
                    <a:pt x="193484" y="1041889"/>
                  </a:cubicBezTo>
                  <a:cubicBezTo>
                    <a:pt x="53507" y="1014076"/>
                    <a:pt x="-7454" y="856342"/>
                    <a:pt x="724" y="744519"/>
                  </a:cubicBezTo>
                  <a:cubicBezTo>
                    <a:pt x="1679" y="731946"/>
                    <a:pt x="17292" y="559543"/>
                    <a:pt x="170331" y="502489"/>
                  </a:cubicBezTo>
                  <a:cubicBezTo>
                    <a:pt x="245736" y="474295"/>
                    <a:pt x="317317" y="487915"/>
                    <a:pt x="347798" y="495440"/>
                  </a:cubicBezTo>
                  <a:cubicBezTo>
                    <a:pt x="317742" y="351803"/>
                    <a:pt x="405784" y="213976"/>
                    <a:pt x="540558" y="170447"/>
                  </a:cubicBezTo>
                  <a:cubicBezTo>
                    <a:pt x="699969" y="118917"/>
                    <a:pt x="898145" y="207880"/>
                    <a:pt x="949230" y="377902"/>
                  </a:cubicBezTo>
                  <a:cubicBezTo>
                    <a:pt x="966886" y="163209"/>
                    <a:pt x="1158876" y="12252"/>
                    <a:pt x="1352451" y="71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24"/>
            <p:cNvSpPr/>
            <p:nvPr/>
          </p:nvSpPr>
          <p:spPr>
            <a:xfrm flipH="1">
              <a:off x="8689687" y="0"/>
              <a:ext cx="99895" cy="1353879"/>
            </a:xfrm>
            <a:custGeom>
              <a:avLst/>
              <a:gdLst/>
              <a:ahLst/>
              <a:cxnLst/>
              <a:rect l="l" t="t" r="r" b="b"/>
              <a:pathLst>
                <a:path w="99895" h="1353879" extrusionOk="0">
                  <a:moveTo>
                    <a:pt x="99895" y="1353879"/>
                  </a:moveTo>
                  <a:cubicBezTo>
                    <a:pt x="53230" y="1101651"/>
                    <a:pt x="6565" y="849423"/>
                    <a:pt x="658" y="623777"/>
                  </a:cubicBezTo>
                  <a:cubicBezTo>
                    <a:pt x="-5249" y="398131"/>
                    <a:pt x="29602" y="199065"/>
                    <a:pt x="64454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8" name="Google Shape;748;p24"/>
          <p:cNvGrpSpPr/>
          <p:nvPr/>
        </p:nvGrpSpPr>
        <p:grpSpPr>
          <a:xfrm>
            <a:off x="1995015" y="6024"/>
            <a:ext cx="2310447" cy="2845449"/>
            <a:chOff x="1994958" y="0"/>
            <a:chExt cx="2717214" cy="3346406"/>
          </a:xfrm>
        </p:grpSpPr>
        <p:sp>
          <p:nvSpPr>
            <p:cNvPr id="749" name="Google Shape;749;p24"/>
            <p:cNvSpPr/>
            <p:nvPr/>
          </p:nvSpPr>
          <p:spPr>
            <a:xfrm>
              <a:off x="1994958" y="1935085"/>
              <a:ext cx="2717214" cy="1411321"/>
            </a:xfrm>
            <a:custGeom>
              <a:avLst/>
              <a:gdLst/>
              <a:ahLst/>
              <a:cxnLst/>
              <a:rect l="l" t="t" r="r" b="b"/>
              <a:pathLst>
                <a:path w="2717214" h="1411321" extrusionOk="0">
                  <a:moveTo>
                    <a:pt x="948540" y="321973"/>
                  </a:moveTo>
                  <a:cubicBezTo>
                    <a:pt x="918717" y="321973"/>
                    <a:pt x="894540" y="346150"/>
                    <a:pt x="894540" y="375973"/>
                  </a:cubicBezTo>
                  <a:cubicBezTo>
                    <a:pt x="894540" y="405796"/>
                    <a:pt x="918717" y="429973"/>
                    <a:pt x="948540" y="429973"/>
                  </a:cubicBezTo>
                  <a:cubicBezTo>
                    <a:pt x="978363" y="429973"/>
                    <a:pt x="1002540" y="405796"/>
                    <a:pt x="1002540" y="375973"/>
                  </a:cubicBezTo>
                  <a:cubicBezTo>
                    <a:pt x="1002540" y="346150"/>
                    <a:pt x="978363" y="321973"/>
                    <a:pt x="948540" y="321973"/>
                  </a:cubicBezTo>
                  <a:close/>
                  <a:moveTo>
                    <a:pt x="1807803" y="239"/>
                  </a:moveTo>
                  <a:cubicBezTo>
                    <a:pt x="1919006" y="3536"/>
                    <a:pt x="2029726" y="41107"/>
                    <a:pt x="2118101" y="118966"/>
                  </a:cubicBezTo>
                  <a:cubicBezTo>
                    <a:pt x="2297217" y="276788"/>
                    <a:pt x="2285649" y="513214"/>
                    <a:pt x="2283547" y="545198"/>
                  </a:cubicBezTo>
                  <a:cubicBezTo>
                    <a:pt x="2293099" y="543533"/>
                    <a:pt x="2521550" y="507079"/>
                    <a:pt x="2646160" y="659731"/>
                  </a:cubicBezTo>
                  <a:cubicBezTo>
                    <a:pt x="2775239" y="817815"/>
                    <a:pt x="2722135" y="1092097"/>
                    <a:pt x="2538025" y="1206893"/>
                  </a:cubicBezTo>
                  <a:cubicBezTo>
                    <a:pt x="2390981" y="1298466"/>
                    <a:pt x="2185401" y="1272878"/>
                    <a:pt x="2048173" y="1136876"/>
                  </a:cubicBezTo>
                  <a:cubicBezTo>
                    <a:pt x="2039234" y="1233094"/>
                    <a:pt x="1998486" y="1286285"/>
                    <a:pt x="1978156" y="1308631"/>
                  </a:cubicBezTo>
                  <a:cubicBezTo>
                    <a:pt x="1860995" y="1437447"/>
                    <a:pt x="1625533" y="1444107"/>
                    <a:pt x="1481907" y="1334044"/>
                  </a:cubicBezTo>
                  <a:cubicBezTo>
                    <a:pt x="1401638" y="1272527"/>
                    <a:pt x="1368427" y="1188753"/>
                    <a:pt x="1354668" y="1143185"/>
                  </a:cubicBezTo>
                  <a:cubicBezTo>
                    <a:pt x="1348184" y="1162201"/>
                    <a:pt x="1332849" y="1198130"/>
                    <a:pt x="1297446" y="1225908"/>
                  </a:cubicBezTo>
                  <a:cubicBezTo>
                    <a:pt x="1237945" y="1272440"/>
                    <a:pt x="1154259" y="1270511"/>
                    <a:pt x="1093881" y="1238614"/>
                  </a:cubicBezTo>
                  <a:cubicBezTo>
                    <a:pt x="1028159" y="1203913"/>
                    <a:pt x="1004324" y="1141345"/>
                    <a:pt x="998452" y="1124082"/>
                  </a:cubicBezTo>
                  <a:cubicBezTo>
                    <a:pt x="997050" y="1150196"/>
                    <a:pt x="990741" y="1197779"/>
                    <a:pt x="960246" y="1244924"/>
                  </a:cubicBezTo>
                  <a:cubicBezTo>
                    <a:pt x="895663" y="1344822"/>
                    <a:pt x="778151" y="1357178"/>
                    <a:pt x="756681" y="1359456"/>
                  </a:cubicBezTo>
                  <a:cubicBezTo>
                    <a:pt x="628128" y="1372952"/>
                    <a:pt x="536029" y="1295925"/>
                    <a:pt x="508601" y="1270424"/>
                  </a:cubicBezTo>
                  <a:cubicBezTo>
                    <a:pt x="461456" y="1226522"/>
                    <a:pt x="437620" y="1178325"/>
                    <a:pt x="425878" y="1149583"/>
                  </a:cubicBezTo>
                  <a:cubicBezTo>
                    <a:pt x="398800" y="1208996"/>
                    <a:pt x="324052" y="1245012"/>
                    <a:pt x="253597" y="1240455"/>
                  </a:cubicBezTo>
                  <a:cubicBezTo>
                    <a:pt x="137225" y="1233006"/>
                    <a:pt x="58445" y="1150546"/>
                    <a:pt x="12352" y="990534"/>
                  </a:cubicBezTo>
                  <a:cubicBezTo>
                    <a:pt x="-30499" y="842001"/>
                    <a:pt x="42935" y="683216"/>
                    <a:pt x="158694" y="596111"/>
                  </a:cubicBezTo>
                  <a:cubicBezTo>
                    <a:pt x="279185" y="505327"/>
                    <a:pt x="445069" y="492971"/>
                    <a:pt x="584839" y="564302"/>
                  </a:cubicBezTo>
                  <a:cubicBezTo>
                    <a:pt x="610865" y="416645"/>
                    <a:pt x="721629" y="298520"/>
                    <a:pt x="864729" y="265309"/>
                  </a:cubicBezTo>
                  <a:cubicBezTo>
                    <a:pt x="1018783" y="229556"/>
                    <a:pt x="1181511" y="298695"/>
                    <a:pt x="1265549" y="437063"/>
                  </a:cubicBezTo>
                  <a:cubicBezTo>
                    <a:pt x="1274312" y="393950"/>
                    <a:pt x="1317689" y="203178"/>
                    <a:pt x="1494614" y="87156"/>
                  </a:cubicBezTo>
                  <a:cubicBezTo>
                    <a:pt x="1584917" y="27918"/>
                    <a:pt x="1696601" y="-3059"/>
                    <a:pt x="1807803" y="23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24"/>
            <p:cNvSpPr/>
            <p:nvPr/>
          </p:nvSpPr>
          <p:spPr>
            <a:xfrm>
              <a:off x="2927498" y="0"/>
              <a:ext cx="284255" cy="2312581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1" name="Google Shape;751;p24"/>
          <p:cNvSpPr/>
          <p:nvPr/>
        </p:nvSpPr>
        <p:spPr>
          <a:xfrm rot="-905644">
            <a:off x="2881762" y="262450"/>
            <a:ext cx="1325220" cy="1546660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2" name="Google Shape;752;p24"/>
          <p:cNvGrpSpPr/>
          <p:nvPr/>
        </p:nvGrpSpPr>
        <p:grpSpPr>
          <a:xfrm>
            <a:off x="3503803" y="0"/>
            <a:ext cx="1263992" cy="1754670"/>
            <a:chOff x="3769376" y="-7085"/>
            <a:chExt cx="1486525" cy="2063589"/>
          </a:xfrm>
        </p:grpSpPr>
        <p:sp>
          <p:nvSpPr>
            <p:cNvPr id="753" name="Google Shape;753;p24"/>
            <p:cNvSpPr/>
            <p:nvPr/>
          </p:nvSpPr>
          <p:spPr>
            <a:xfrm>
              <a:off x="3769376" y="1126904"/>
              <a:ext cx="1486525" cy="929600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63843" y="103461"/>
                  </a:moveTo>
                  <a:cubicBezTo>
                    <a:pt x="734020" y="103461"/>
                    <a:pt x="709843" y="127638"/>
                    <a:pt x="709843" y="157461"/>
                  </a:cubicBezTo>
                  <a:cubicBezTo>
                    <a:pt x="709843" y="187284"/>
                    <a:pt x="734020" y="211461"/>
                    <a:pt x="763843" y="211461"/>
                  </a:cubicBezTo>
                  <a:cubicBezTo>
                    <a:pt x="793666" y="211461"/>
                    <a:pt x="817843" y="187284"/>
                    <a:pt x="817843" y="157461"/>
                  </a:cubicBezTo>
                  <a:cubicBezTo>
                    <a:pt x="817843" y="127638"/>
                    <a:pt x="793666" y="103461"/>
                    <a:pt x="763843" y="103461"/>
                  </a:cubicBezTo>
                  <a:close/>
                  <a:moveTo>
                    <a:pt x="850384" y="200"/>
                  </a:move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24"/>
            <p:cNvSpPr/>
            <p:nvPr/>
          </p:nvSpPr>
          <p:spPr>
            <a:xfrm>
              <a:off x="4522379" y="-7085"/>
              <a:ext cx="81853" cy="1297172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744;p24">
            <a:extLst>
              <a:ext uri="{FF2B5EF4-FFF2-40B4-BE49-F238E27FC236}">
                <a16:creationId xmlns:a16="http://schemas.microsoft.com/office/drawing/2014/main" id="{0478A0D8-D1D6-DCF8-D320-2F564806E605}"/>
              </a:ext>
            </a:extLst>
          </p:cNvPr>
          <p:cNvSpPr txBox="1">
            <a:spLocks/>
          </p:cNvSpPr>
          <p:nvPr/>
        </p:nvSpPr>
        <p:spPr>
          <a:xfrm>
            <a:off x="1782114" y="2687360"/>
            <a:ext cx="9727896" cy="26811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Griffy"/>
              <a:buNone/>
              <a:defRPr sz="7000" b="1" i="0" u="none" strike="noStrike" cap="none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Griffy"/>
              <a:buNone/>
              <a:defRPr sz="7000" b="1" i="0" u="none" strike="noStrike" cap="none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Griffy"/>
              <a:buNone/>
              <a:defRPr sz="7000" b="1" i="0" u="none" strike="noStrike" cap="none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Griffy"/>
              <a:buNone/>
              <a:defRPr sz="7000" b="1" i="0" u="none" strike="noStrike" cap="none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Griffy"/>
              <a:buNone/>
              <a:defRPr sz="7000" b="1" i="0" u="none" strike="noStrike" cap="none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Griffy"/>
              <a:buNone/>
              <a:defRPr sz="7000" b="1" i="0" u="none" strike="noStrike" cap="none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Griffy"/>
              <a:buNone/>
              <a:defRPr sz="7000" b="1" i="0" u="none" strike="noStrike" cap="none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Griffy"/>
              <a:buNone/>
              <a:defRPr sz="7000" b="1" i="0" u="none" strike="noStrike" cap="none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Griffy"/>
              <a:buNone/>
              <a:defRPr sz="7000" b="1" i="0" u="none" strike="noStrike" cap="none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pPr algn="ctr"/>
            <a:r>
              <a:rPr lang="vi-VN" sz="7200" dirty="0">
                <a:latin typeface="UTM Showcard" panose="02040603050506020204" pitchFamily="18" charset="0"/>
              </a:rPr>
              <a:t>Nước có những tính chất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6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40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7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700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E0EF654-B5E6-122A-CBAE-41C160DE98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t="3035" r="1359" b="3797"/>
          <a:stretch/>
        </p:blipFill>
        <p:spPr>
          <a:xfrm>
            <a:off x="556229" y="2478354"/>
            <a:ext cx="3726180" cy="31346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375CC88-534E-EAED-BF5A-C1C159908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70" y="-435820"/>
            <a:ext cx="8229600" cy="254662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43BA9D5-A7B9-CDEE-42EA-781303E7496B}"/>
              </a:ext>
            </a:extLst>
          </p:cNvPr>
          <p:cNvSpPr txBox="1"/>
          <p:nvPr/>
        </p:nvSpPr>
        <p:spPr>
          <a:xfrm>
            <a:off x="1703070" y="958052"/>
            <a:ext cx="7772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5" name="组合 19">
            <a:extLst>
              <a:ext uri="{FF2B5EF4-FFF2-40B4-BE49-F238E27FC236}">
                <a16:creationId xmlns:a16="http://schemas.microsoft.com/office/drawing/2014/main" id="{879D38AA-8FD2-F92F-D784-D3728FB96F74}"/>
              </a:ext>
            </a:extLst>
          </p:cNvPr>
          <p:cNvGrpSpPr/>
          <p:nvPr/>
        </p:nvGrpSpPr>
        <p:grpSpPr>
          <a:xfrm>
            <a:off x="5037503" y="2466037"/>
            <a:ext cx="5379041" cy="1579649"/>
            <a:chOff x="692006" y="116442"/>
            <a:chExt cx="11176173" cy="2919244"/>
          </a:xfrm>
        </p:grpSpPr>
        <p:sp>
          <p:nvSpPr>
            <p:cNvPr id="36" name="矩形 16">
              <a:extLst>
                <a:ext uri="{FF2B5EF4-FFF2-40B4-BE49-F238E27FC236}">
                  <a16:creationId xmlns:a16="http://schemas.microsoft.com/office/drawing/2014/main" id="{49C73878-2F09-BB47-39CC-47B2397FF8CD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矩形 16">
              <a:extLst>
                <a:ext uri="{FF2B5EF4-FFF2-40B4-BE49-F238E27FC236}">
                  <a16:creationId xmlns:a16="http://schemas.microsoft.com/office/drawing/2014/main" id="{ECE362E5-9AC5-3F8D-A391-FCBD4B00B7D0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4CE611AB-57C5-9151-1DF4-A63DB5146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9511">
            <a:off x="9766326" y="2497394"/>
            <a:ext cx="932769" cy="67061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21795A6-1C9E-56BF-2781-944B57F830BA}"/>
              </a:ext>
            </a:extLst>
          </p:cNvPr>
          <p:cNvSpPr txBox="1"/>
          <p:nvPr/>
        </p:nvSpPr>
        <p:spPr>
          <a:xfrm>
            <a:off x="5340671" y="2711157"/>
            <a:ext cx="4892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1" name="组合 19">
            <a:extLst>
              <a:ext uri="{FF2B5EF4-FFF2-40B4-BE49-F238E27FC236}">
                <a16:creationId xmlns:a16="http://schemas.microsoft.com/office/drawing/2014/main" id="{420A16C6-2940-7235-97C5-931540D1FC7D}"/>
              </a:ext>
            </a:extLst>
          </p:cNvPr>
          <p:cNvGrpSpPr/>
          <p:nvPr/>
        </p:nvGrpSpPr>
        <p:grpSpPr>
          <a:xfrm>
            <a:off x="5770288" y="4148849"/>
            <a:ext cx="5379041" cy="1579649"/>
            <a:chOff x="692006" y="116442"/>
            <a:chExt cx="11176173" cy="2919244"/>
          </a:xfrm>
        </p:grpSpPr>
        <p:sp>
          <p:nvSpPr>
            <p:cNvPr id="42" name="矩形 16">
              <a:extLst>
                <a:ext uri="{FF2B5EF4-FFF2-40B4-BE49-F238E27FC236}">
                  <a16:creationId xmlns:a16="http://schemas.microsoft.com/office/drawing/2014/main" id="{4441B144-DD97-E431-EB30-E0E80B3F72BE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" name="矩形 16">
              <a:extLst>
                <a:ext uri="{FF2B5EF4-FFF2-40B4-BE49-F238E27FC236}">
                  <a16:creationId xmlns:a16="http://schemas.microsoft.com/office/drawing/2014/main" id="{78BCC2C1-A1CF-FA85-1661-1C9760597555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6B521EC-7DDA-BC3B-3530-2539CCE152EF}"/>
              </a:ext>
            </a:extLst>
          </p:cNvPr>
          <p:cNvSpPr txBox="1"/>
          <p:nvPr/>
        </p:nvSpPr>
        <p:spPr>
          <a:xfrm>
            <a:off x="5984661" y="4376529"/>
            <a:ext cx="49977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157F46C7-BF5B-01B9-BEF1-7D048D48B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9511">
            <a:off x="10505499" y="4134417"/>
            <a:ext cx="932769" cy="670618"/>
          </a:xfrm>
          <a:prstGeom prst="rect">
            <a:avLst/>
          </a:prstGeom>
        </p:spPr>
      </p:pic>
      <p:pic>
        <p:nvPicPr>
          <p:cNvPr id="47" name="Google Shape;94;p3">
            <a:extLst>
              <a:ext uri="{FF2B5EF4-FFF2-40B4-BE49-F238E27FC236}">
                <a16:creationId xmlns:a16="http://schemas.microsoft.com/office/drawing/2014/main" id="{FB4FD49A-E09F-DCD5-2E7B-8CAFADCA040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6200" y="5600700"/>
            <a:ext cx="12286374" cy="1257300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  <p:grpSp>
        <p:nvGrpSpPr>
          <p:cNvPr id="50" name="组合 23">
            <a:extLst>
              <a:ext uri="{FF2B5EF4-FFF2-40B4-BE49-F238E27FC236}">
                <a16:creationId xmlns:a16="http://schemas.microsoft.com/office/drawing/2014/main" id="{1020C50B-29F6-BCAA-609B-D0DA6D4E22B8}"/>
              </a:ext>
            </a:extLst>
          </p:cNvPr>
          <p:cNvGrpSpPr/>
          <p:nvPr/>
        </p:nvGrpSpPr>
        <p:grpSpPr>
          <a:xfrm>
            <a:off x="4697343" y="2729812"/>
            <a:ext cx="6523795" cy="2385935"/>
            <a:chOff x="564316" y="378816"/>
            <a:chExt cx="5393413" cy="3914606"/>
          </a:xfrm>
        </p:grpSpPr>
        <p:grpSp>
          <p:nvGrpSpPr>
            <p:cNvPr id="51" name="组合 21">
              <a:extLst>
                <a:ext uri="{FF2B5EF4-FFF2-40B4-BE49-F238E27FC236}">
                  <a16:creationId xmlns:a16="http://schemas.microsoft.com/office/drawing/2014/main" id="{5B5E479C-6E2E-0EC8-F623-EB2DC454A5DD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62" name="任意多边形: 形状 9">
                <a:extLst>
                  <a:ext uri="{FF2B5EF4-FFF2-40B4-BE49-F238E27FC236}">
                    <a16:creationId xmlns:a16="http://schemas.microsoft.com/office/drawing/2014/main" id="{E26B933A-60A4-FB86-233F-B721FF101DC6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任意多边形: 形状 10">
                <a:extLst>
                  <a:ext uri="{FF2B5EF4-FFF2-40B4-BE49-F238E27FC236}">
                    <a16:creationId xmlns:a16="http://schemas.microsoft.com/office/drawing/2014/main" id="{6C71E52A-08D5-57BC-1951-9EB8D1B88D1A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2" name="组合 20">
              <a:extLst>
                <a:ext uri="{FF2B5EF4-FFF2-40B4-BE49-F238E27FC236}">
                  <a16:creationId xmlns:a16="http://schemas.microsoft.com/office/drawing/2014/main" id="{640E6A0A-9396-40BE-F6EC-B13DA72DF54B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54" name="任意多边形: 形状 11">
                <a:extLst>
                  <a:ext uri="{FF2B5EF4-FFF2-40B4-BE49-F238E27FC236}">
                    <a16:creationId xmlns:a16="http://schemas.microsoft.com/office/drawing/2014/main" id="{E4124795-CD90-3211-8339-7D1BE04E9B08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: 形状 12">
                <a:extLst>
                  <a:ext uri="{FF2B5EF4-FFF2-40B4-BE49-F238E27FC236}">
                    <a16:creationId xmlns:a16="http://schemas.microsoft.com/office/drawing/2014/main" id="{F1C714A5-7FF0-5BB7-4627-6716219CA492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·</a:t>
                </a:r>
                <a:endParaRPr lang="zh-CN" altLang="en-US" dirty="0"/>
              </a:p>
            </p:txBody>
          </p:sp>
          <p:sp>
            <p:nvSpPr>
              <p:cNvPr id="56" name="任意多边形: 形状 13">
                <a:extLst>
                  <a:ext uri="{FF2B5EF4-FFF2-40B4-BE49-F238E27FC236}">
                    <a16:creationId xmlns:a16="http://schemas.microsoft.com/office/drawing/2014/main" id="{1306FF9A-1E72-A083-3DD9-EFF2D9F630BC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任意多边形: 形状 14">
                <a:extLst>
                  <a:ext uri="{FF2B5EF4-FFF2-40B4-BE49-F238E27FC236}">
                    <a16:creationId xmlns:a16="http://schemas.microsoft.com/office/drawing/2014/main" id="{13D77DCE-A75D-62E7-42DB-506395AC9804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任意多边形: 形状 15">
                <a:extLst>
                  <a:ext uri="{FF2B5EF4-FFF2-40B4-BE49-F238E27FC236}">
                    <a16:creationId xmlns:a16="http://schemas.microsoft.com/office/drawing/2014/main" id="{F6D3F14A-1049-1F97-3324-B7A0A7315AB6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: 形状 17">
                <a:extLst>
                  <a:ext uri="{FF2B5EF4-FFF2-40B4-BE49-F238E27FC236}">
                    <a16:creationId xmlns:a16="http://schemas.microsoft.com/office/drawing/2014/main" id="{31D86330-D54E-B818-4D58-D249960B6431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·</a:t>
                </a:r>
                <a:endParaRPr lang="zh-CN" altLang="en-US" dirty="0"/>
              </a:p>
            </p:txBody>
          </p:sp>
          <p:sp>
            <p:nvSpPr>
              <p:cNvPr id="60" name="任意多边形: 形状 18">
                <a:extLst>
                  <a:ext uri="{FF2B5EF4-FFF2-40B4-BE49-F238E27FC236}">
                    <a16:creationId xmlns:a16="http://schemas.microsoft.com/office/drawing/2014/main" id="{82D11B13-8C77-8A57-7536-5F47E1B7320E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任意多边形: 形状 19">
                <a:extLst>
                  <a:ext uri="{FF2B5EF4-FFF2-40B4-BE49-F238E27FC236}">
                    <a16:creationId xmlns:a16="http://schemas.microsoft.com/office/drawing/2014/main" id="{2C5DCF18-8B5C-EEE4-4593-235FB1445F7E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任意多边形: 形状 22">
              <a:extLst>
                <a:ext uri="{FF2B5EF4-FFF2-40B4-BE49-F238E27FC236}">
                  <a16:creationId xmlns:a16="http://schemas.microsoft.com/office/drawing/2014/main" id="{C4CF152E-43BD-FF6D-47A3-2E25FEC37CF4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19D04944-7C1C-1F8D-B956-415AAD8B5B62}"/>
              </a:ext>
            </a:extLst>
          </p:cNvPr>
          <p:cNvSpPr txBox="1"/>
          <p:nvPr/>
        </p:nvSpPr>
        <p:spPr>
          <a:xfrm>
            <a:off x="5321400" y="3305951"/>
            <a:ext cx="548076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UVN Doi Moi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latin typeface="UVN Doi Moi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UVN Doi Moi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4400" b="1" dirty="0">
                <a:latin typeface="UVN Doi Moi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UVN Doi Moi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UVN Doi Moi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UVN Doi Moi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latin typeface="UVN Doi Moi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UVN Doi Moi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latin typeface="UVN Doi Moi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UVN Doi Moi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400" b="1" dirty="0">
                <a:latin typeface="UVN Doi Moi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UVN Doi Moi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4400" b="1" dirty="0">
                <a:latin typeface="UVN Doi Moi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UVN Doi Moi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4400" b="1" dirty="0">
                <a:latin typeface="UVN Doi Moi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UVN Doi Moi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latin typeface="UVN Doi Moi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UVN Doi Moi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400" b="1" dirty="0">
                <a:latin typeface="UVN Doi Moi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UVN Doi Moi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400" b="1" dirty="0">
                <a:latin typeface="UVN Doi Moi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0" grpId="0"/>
      <p:bldP spid="40" grpId="1"/>
      <p:bldP spid="45" grpId="0"/>
      <p:bldP spid="45" grpId="1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7"/>
          <p:cNvSpPr txBox="1">
            <a:spLocks noGrp="1"/>
          </p:cNvSpPr>
          <p:nvPr>
            <p:ph type="body" idx="1"/>
          </p:nvPr>
        </p:nvSpPr>
        <p:spPr>
          <a:xfrm>
            <a:off x="548640" y="2487983"/>
            <a:ext cx="10092691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latin typeface="UVN Thay Giao Nang" panose="02090805050506020203" pitchFamily="18" charset="0"/>
              </a:rPr>
              <a:t>Nước</a:t>
            </a:r>
            <a:r>
              <a:rPr lang="en-US" sz="5400" dirty="0">
                <a:latin typeface="UVN Thay Giao Nang" panose="02090805050506020203" pitchFamily="18" charset="0"/>
              </a:rPr>
              <a:t> </a:t>
            </a:r>
            <a:r>
              <a:rPr lang="en-US" sz="5400" dirty="0" err="1">
                <a:latin typeface="UVN Thay Giao Nang" panose="02090805050506020203" pitchFamily="18" charset="0"/>
              </a:rPr>
              <a:t>thấm</a:t>
            </a:r>
            <a:r>
              <a:rPr lang="en-US" sz="5400" dirty="0">
                <a:latin typeface="UVN Thay Giao Nang" panose="02090805050506020203" pitchFamily="18" charset="0"/>
              </a:rPr>
              <a:t> qua </a:t>
            </a:r>
            <a:r>
              <a:rPr lang="en-US" sz="5400" dirty="0" err="1">
                <a:latin typeface="UVN Thay Giao Nang" panose="02090805050506020203" pitchFamily="18" charset="0"/>
              </a:rPr>
              <a:t>một</a:t>
            </a:r>
            <a:r>
              <a:rPr lang="en-US" sz="5400" dirty="0">
                <a:latin typeface="UVN Thay Giao Nang" panose="02090805050506020203" pitchFamily="18" charset="0"/>
              </a:rPr>
              <a:t> </a:t>
            </a:r>
            <a:r>
              <a:rPr lang="en-US" sz="5400" dirty="0" err="1">
                <a:latin typeface="UVN Thay Giao Nang" panose="02090805050506020203" pitchFamily="18" charset="0"/>
              </a:rPr>
              <a:t>số</a:t>
            </a:r>
            <a:r>
              <a:rPr lang="en-US" sz="5400" dirty="0">
                <a:latin typeface="UVN Thay Giao Nang" panose="02090805050506020203" pitchFamily="18" charset="0"/>
              </a:rPr>
              <a:t> </a:t>
            </a:r>
            <a:r>
              <a:rPr lang="en-US" sz="5400" dirty="0" err="1">
                <a:latin typeface="UVN Thay Giao Nang" panose="02090805050506020203" pitchFamily="18" charset="0"/>
              </a:rPr>
              <a:t>vật</a:t>
            </a:r>
            <a:r>
              <a:rPr lang="en-US" sz="5400" dirty="0">
                <a:latin typeface="UVN Thay Giao Nang" panose="02090805050506020203" pitchFamily="18" charset="0"/>
              </a:rPr>
              <a:t> </a:t>
            </a:r>
            <a:r>
              <a:rPr lang="en-US" sz="5400" dirty="0" err="1">
                <a:latin typeface="UVN Thay Giao Nang" panose="02090805050506020203" pitchFamily="18" charset="0"/>
              </a:rPr>
              <a:t>và</a:t>
            </a:r>
            <a:r>
              <a:rPr lang="en-US" sz="5400" dirty="0">
                <a:latin typeface="UVN Thay Giao Nang" panose="02090805050506020203" pitchFamily="18" charset="0"/>
              </a:rPr>
              <a:t> </a:t>
            </a:r>
            <a:r>
              <a:rPr lang="en-US" sz="5400" dirty="0" err="1">
                <a:latin typeface="UVN Thay Giao Nang" panose="02090805050506020203" pitchFamily="18" charset="0"/>
              </a:rPr>
              <a:t>hòa</a:t>
            </a:r>
            <a:r>
              <a:rPr lang="en-US" sz="5400" dirty="0">
                <a:latin typeface="UVN Thay Giao Nang" panose="02090805050506020203" pitchFamily="18" charset="0"/>
              </a:rPr>
              <a:t> tan </a:t>
            </a:r>
            <a:r>
              <a:rPr lang="en-US" sz="5400" dirty="0" err="1">
                <a:latin typeface="UVN Thay Giao Nang" panose="02090805050506020203" pitchFamily="18" charset="0"/>
              </a:rPr>
              <a:t>một</a:t>
            </a:r>
            <a:r>
              <a:rPr lang="en-US" sz="5400" dirty="0">
                <a:latin typeface="UVN Thay Giao Nang" panose="02090805050506020203" pitchFamily="18" charset="0"/>
              </a:rPr>
              <a:t> </a:t>
            </a:r>
            <a:r>
              <a:rPr lang="en-US" sz="5400" dirty="0" err="1">
                <a:latin typeface="UVN Thay Giao Nang" panose="02090805050506020203" pitchFamily="18" charset="0"/>
              </a:rPr>
              <a:t>số</a:t>
            </a:r>
            <a:r>
              <a:rPr lang="en-US" sz="5400" dirty="0">
                <a:latin typeface="UVN Thay Giao Nang" panose="02090805050506020203" pitchFamily="18" charset="0"/>
              </a:rPr>
              <a:t> </a:t>
            </a:r>
            <a:r>
              <a:rPr lang="en-US" sz="5400" dirty="0" err="1">
                <a:latin typeface="UVN Thay Giao Nang" panose="02090805050506020203" pitchFamily="18" charset="0"/>
              </a:rPr>
              <a:t>chất</a:t>
            </a:r>
            <a:endParaRPr sz="5400" dirty="0">
              <a:latin typeface="UVN Thay Giao Nang" panose="02090805050506020203" pitchFamily="18" charset="0"/>
            </a:endParaRPr>
          </a:p>
        </p:txBody>
      </p:sp>
      <p:sp>
        <p:nvSpPr>
          <p:cNvPr id="786" name="Google Shape;786;p27"/>
          <p:cNvSpPr txBox="1">
            <a:spLocks noGrp="1"/>
          </p:cNvSpPr>
          <p:nvPr>
            <p:ph type="title" idx="2"/>
          </p:nvPr>
        </p:nvSpPr>
        <p:spPr>
          <a:xfrm>
            <a:off x="3471581" y="1324535"/>
            <a:ext cx="424680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1"/>
                </a:solidFill>
                <a:latin typeface="#9Slide05 Phobia" panose="02000506000000020003" pitchFamily="2" charset="0"/>
              </a:rPr>
              <a:t>Hoạt động 3:  </a:t>
            </a:r>
            <a:endParaRPr sz="6600" dirty="0">
              <a:solidFill>
                <a:schemeClr val="accent1"/>
              </a:solidFill>
              <a:latin typeface="#9Slide05 Phobia" panose="02000506000000020003" pitchFamily="2" charset="0"/>
            </a:endParaRPr>
          </a:p>
        </p:txBody>
      </p:sp>
      <p:pic>
        <p:nvPicPr>
          <p:cNvPr id="7" name="Google Shape;94;p3">
            <a:extLst>
              <a:ext uri="{FF2B5EF4-FFF2-40B4-BE49-F238E27FC236}">
                <a16:creationId xmlns:a16="http://schemas.microsoft.com/office/drawing/2014/main" id="{B8C8BD68-2E59-3AB8-A005-845D3DC411A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5600700"/>
            <a:ext cx="12286374" cy="1257300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41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" grpId="0" build="p"/>
      <p:bldP spid="7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512A3787-D78C-EFA3-7611-C2441B67538D}"/>
              </a:ext>
            </a:extLst>
          </p:cNvPr>
          <p:cNvGrpSpPr/>
          <p:nvPr/>
        </p:nvGrpSpPr>
        <p:grpSpPr>
          <a:xfrm>
            <a:off x="6377940" y="274320"/>
            <a:ext cx="5623655" cy="1665871"/>
            <a:chOff x="6133228" y="3393245"/>
            <a:chExt cx="5584683" cy="1401540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D4ED7A7E-F845-C8BA-7005-27E41B65470E}"/>
                </a:ext>
              </a:extLst>
            </p:cNvPr>
            <p:cNvSpPr/>
            <p:nvPr/>
          </p:nvSpPr>
          <p:spPr>
            <a:xfrm>
              <a:off x="6338191" y="3453950"/>
              <a:ext cx="5379720" cy="134083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C0ED7DE4-04D3-4E2B-6E28-563EB91E09E1}"/>
                </a:ext>
              </a:extLst>
            </p:cNvPr>
            <p:cNvSpPr/>
            <p:nvPr/>
          </p:nvSpPr>
          <p:spPr>
            <a:xfrm>
              <a:off x="6133228" y="3393245"/>
              <a:ext cx="5379720" cy="13408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F81DFC8A-7A00-BC6A-B82D-937487170FF1}"/>
                </a:ext>
              </a:extLst>
            </p:cNvPr>
            <p:cNvSpPr/>
            <p:nvPr/>
          </p:nvSpPr>
          <p:spPr>
            <a:xfrm>
              <a:off x="6452396" y="3515296"/>
              <a:ext cx="5151310" cy="121904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A98881E-A944-3034-7242-3E8C73769E02}"/>
              </a:ext>
            </a:extLst>
          </p:cNvPr>
          <p:cNvGrpSpPr/>
          <p:nvPr/>
        </p:nvGrpSpPr>
        <p:grpSpPr>
          <a:xfrm>
            <a:off x="5771406" y="2146217"/>
            <a:ext cx="5584683" cy="1401540"/>
            <a:chOff x="6133228" y="3393245"/>
            <a:chExt cx="5584683" cy="140154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CC852EF-F9DA-16C8-DE98-3E880C5CFF4A}"/>
                </a:ext>
              </a:extLst>
            </p:cNvPr>
            <p:cNvSpPr/>
            <p:nvPr/>
          </p:nvSpPr>
          <p:spPr>
            <a:xfrm>
              <a:off x="6338191" y="3453950"/>
              <a:ext cx="5379720" cy="134083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1DB83842-A3E4-9C1E-B781-32E1D467055D}"/>
                </a:ext>
              </a:extLst>
            </p:cNvPr>
            <p:cNvSpPr/>
            <p:nvPr/>
          </p:nvSpPr>
          <p:spPr>
            <a:xfrm>
              <a:off x="6133228" y="3393245"/>
              <a:ext cx="5379720" cy="13408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A480CF22-8CD4-B0D3-1DA8-028FB38B0C8C}"/>
                </a:ext>
              </a:extLst>
            </p:cNvPr>
            <p:cNvSpPr/>
            <p:nvPr/>
          </p:nvSpPr>
          <p:spPr>
            <a:xfrm>
              <a:off x="6452396" y="3515296"/>
              <a:ext cx="5151310" cy="121904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1D5E91CA-1562-8265-3091-FA14C2548E49}"/>
              </a:ext>
            </a:extLst>
          </p:cNvPr>
          <p:cNvSpPr txBox="1"/>
          <p:nvPr/>
        </p:nvSpPr>
        <p:spPr>
          <a:xfrm>
            <a:off x="6090574" y="2400285"/>
            <a:ext cx="5178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7C65CC-A8E5-9B47-CD43-2AC1D49BDEDB}"/>
              </a:ext>
            </a:extLst>
          </p:cNvPr>
          <p:cNvSpPr txBox="1"/>
          <p:nvPr/>
        </p:nvSpPr>
        <p:spPr>
          <a:xfrm>
            <a:off x="6789383" y="450834"/>
            <a:ext cx="5212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Rót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ni-lông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E5C6C325-B0D4-9D5A-8B5B-80B34C56B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360" y1="23990" x2="16947" y2="33279"/>
                        <a14:foregroundMark x1="24709" y1="33199" x2="57180" y2="53069"/>
                        <a14:foregroundMark x1="55886" y1="37399" x2="61449" y2="72859"/>
                        <a14:foregroundMark x1="42173" y1="54685" x2="48900" y2="87480"/>
                        <a14:foregroundMark x1="62613" y1="83360" x2="64166" y2="89257"/>
                        <a14:foregroundMark x1="47219" y1="88530" x2="42432" y2="89580"/>
                        <a14:foregroundMark x1="9056" y1="24717" x2="13454" y2="26090"/>
                        <a14:foregroundMark x1="7633" y1="23344" x2="8926" y2="26575"/>
                        <a14:foregroundMark x1="22639" y1="24394" x2="20310" y2="28998"/>
                        <a14:backgroundMark x1="58215" y1="30533" x2="64554" y2="34006"/>
                        <a14:backgroundMark x1="27684" y1="29079" x2="31436" y2="31583"/>
                        <a14:backgroundMark x1="39845" y1="32391" x2="42820" y2="32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1450" y="2566528"/>
            <a:ext cx="2598613" cy="416202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ABD47A5-F5F9-9384-52E2-039E93D14F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0" r="529"/>
          <a:stretch/>
        </p:blipFill>
        <p:spPr>
          <a:xfrm>
            <a:off x="1127856" y="5618"/>
            <a:ext cx="5250084" cy="1894436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6301F08D-DA40-8F30-5F4B-4364A8D7D374}"/>
              </a:ext>
            </a:extLst>
          </p:cNvPr>
          <p:cNvSpPr/>
          <p:nvPr/>
        </p:nvSpPr>
        <p:spPr>
          <a:xfrm>
            <a:off x="-171450" y="887836"/>
            <a:ext cx="77999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thí</a:t>
            </a:r>
            <a:r>
              <a:rPr lang="en-US" sz="40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nghiệm</a:t>
            </a:r>
            <a:endParaRPr lang="en-US" sz="40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UVN Thay Giao Nang" panose="020908050505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B3F3AB1C-F93D-C0A8-6C6F-034BA7BF23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96" y="4161966"/>
            <a:ext cx="2598613" cy="1722993"/>
          </a:xfrm>
          <a:prstGeom prst="rect">
            <a:avLst/>
          </a:prstGeom>
        </p:spPr>
      </p:pic>
      <p:pic>
        <p:nvPicPr>
          <p:cNvPr id="1026" name="Picture 2" descr="Túi nilon - In túi nilong | Giá rẻ, uy tín, chất lượng TPHCM tại Gumato">
            <a:extLst>
              <a:ext uri="{FF2B5EF4-FFF2-40B4-BE49-F238E27FC236}">
                <a16:creationId xmlns:a16="http://schemas.microsoft.com/office/drawing/2014/main" id="{1C076440-7A0C-B3A7-F82F-5BED5C0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150" y="3814488"/>
            <a:ext cx="2153003" cy="215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ấy làm từ gì ? Một số điều bạn chưa biết">
            <a:extLst>
              <a:ext uri="{FF2B5EF4-FFF2-40B4-BE49-F238E27FC236}">
                <a16:creationId xmlns:a16="http://schemas.microsoft.com/office/drawing/2014/main" id="{F6C5A750-BC02-CD48-9841-6F88AF4BE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48" y="2139112"/>
            <a:ext cx="3492042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A SH SƠN HÀ | MICA ĐẦU NGỰA">
            <a:extLst>
              <a:ext uri="{FF2B5EF4-FFF2-40B4-BE49-F238E27FC236}">
                <a16:creationId xmlns:a16="http://schemas.microsoft.com/office/drawing/2014/main" id="{B8EF7718-D436-A620-8E14-471ADF40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92" y="3734550"/>
            <a:ext cx="2240280" cy="21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3">
            <a:extLst>
              <a:ext uri="{FF2B5EF4-FFF2-40B4-BE49-F238E27FC236}">
                <a16:creationId xmlns:a16="http://schemas.microsoft.com/office/drawing/2014/main" id="{06B24CCD-FF72-A323-7B29-C42C9C212B19}"/>
              </a:ext>
            </a:extLst>
          </p:cNvPr>
          <p:cNvGrpSpPr/>
          <p:nvPr/>
        </p:nvGrpSpPr>
        <p:grpSpPr>
          <a:xfrm>
            <a:off x="-65625" y="2230660"/>
            <a:ext cx="7535538" cy="4570329"/>
            <a:chOff x="564316" y="378816"/>
            <a:chExt cx="5393413" cy="3914606"/>
          </a:xfrm>
        </p:grpSpPr>
        <p:grpSp>
          <p:nvGrpSpPr>
            <p:cNvPr id="4" name="组合 21">
              <a:extLst>
                <a:ext uri="{FF2B5EF4-FFF2-40B4-BE49-F238E27FC236}">
                  <a16:creationId xmlns:a16="http://schemas.microsoft.com/office/drawing/2014/main" id="{35918641-B490-D264-C253-2F36AFB5C5DB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15" name="任意多边形: 形状 9">
                <a:extLst>
                  <a:ext uri="{FF2B5EF4-FFF2-40B4-BE49-F238E27FC236}">
                    <a16:creationId xmlns:a16="http://schemas.microsoft.com/office/drawing/2014/main" id="{94F7A1A4-64B5-4159-5A4B-18A3A65244E4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0">
                <a:extLst>
                  <a:ext uri="{FF2B5EF4-FFF2-40B4-BE49-F238E27FC236}">
                    <a16:creationId xmlns:a16="http://schemas.microsoft.com/office/drawing/2014/main" id="{1F39250A-18DA-5455-F517-B34194EC812E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20">
              <a:extLst>
                <a:ext uri="{FF2B5EF4-FFF2-40B4-BE49-F238E27FC236}">
                  <a16:creationId xmlns:a16="http://schemas.microsoft.com/office/drawing/2014/main" id="{5CAA0F2C-BF96-CC6D-D3B6-8C2CB41900F9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7" name="任意多边形: 形状 11">
                <a:extLst>
                  <a:ext uri="{FF2B5EF4-FFF2-40B4-BE49-F238E27FC236}">
                    <a16:creationId xmlns:a16="http://schemas.microsoft.com/office/drawing/2014/main" id="{A6169EA5-3B9D-8981-E113-0E0B107952EF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任意多边形: 形状 12">
                <a:extLst>
                  <a:ext uri="{FF2B5EF4-FFF2-40B4-BE49-F238E27FC236}">
                    <a16:creationId xmlns:a16="http://schemas.microsoft.com/office/drawing/2014/main" id="{904E1CE0-36F6-9D6F-1E9C-5388DD578BF8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·</a:t>
                </a:r>
                <a:endParaRPr lang="zh-CN" altLang="en-US" dirty="0"/>
              </a:p>
            </p:txBody>
          </p:sp>
          <p:sp>
            <p:nvSpPr>
              <p:cNvPr id="9" name="任意多边形: 形状 13">
                <a:extLst>
                  <a:ext uri="{FF2B5EF4-FFF2-40B4-BE49-F238E27FC236}">
                    <a16:creationId xmlns:a16="http://schemas.microsoft.com/office/drawing/2014/main" id="{BBB1C5FD-B7BF-DDB8-91F5-A04199526067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: 形状 14">
                <a:extLst>
                  <a:ext uri="{FF2B5EF4-FFF2-40B4-BE49-F238E27FC236}">
                    <a16:creationId xmlns:a16="http://schemas.microsoft.com/office/drawing/2014/main" id="{9B36E795-41E5-4E14-C9BD-22F243D92928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: 形状 15">
                <a:extLst>
                  <a:ext uri="{FF2B5EF4-FFF2-40B4-BE49-F238E27FC236}">
                    <a16:creationId xmlns:a16="http://schemas.microsoft.com/office/drawing/2014/main" id="{E8FF98E0-1A79-04C5-31C1-1A90C5C02EDF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7">
                <a:extLst>
                  <a:ext uri="{FF2B5EF4-FFF2-40B4-BE49-F238E27FC236}">
                    <a16:creationId xmlns:a16="http://schemas.microsoft.com/office/drawing/2014/main" id="{1DE20000-F9C2-6002-24D4-EE02122AAD3C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·</a:t>
                </a:r>
                <a:endParaRPr lang="zh-CN" altLang="en-US" dirty="0"/>
              </a:p>
            </p:txBody>
          </p:sp>
          <p:sp>
            <p:nvSpPr>
              <p:cNvPr id="13" name="任意多边形: 形状 18">
                <a:extLst>
                  <a:ext uri="{FF2B5EF4-FFF2-40B4-BE49-F238E27FC236}">
                    <a16:creationId xmlns:a16="http://schemas.microsoft.com/office/drawing/2014/main" id="{78EB7A80-5A0E-8A66-0058-1CF9386A4129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: 形状 19">
                <a:extLst>
                  <a:ext uri="{FF2B5EF4-FFF2-40B4-BE49-F238E27FC236}">
                    <a16:creationId xmlns:a16="http://schemas.microsoft.com/office/drawing/2014/main" id="{4C6DCA02-3BAC-EF98-65A8-B659FB9364A8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任意多边形: 形状 22">
              <a:extLst>
                <a:ext uri="{FF2B5EF4-FFF2-40B4-BE49-F238E27FC236}">
                  <a16:creationId xmlns:a16="http://schemas.microsoft.com/office/drawing/2014/main" id="{F4777C2B-4C48-62DE-E75D-90606F33B2F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1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23">
            <a:extLst>
              <a:ext uri="{FF2B5EF4-FFF2-40B4-BE49-F238E27FC236}">
                <a16:creationId xmlns:a16="http://schemas.microsoft.com/office/drawing/2014/main" id="{48A47BF7-FBD8-ED7E-F15F-64E5E46E9A65}"/>
              </a:ext>
            </a:extLst>
          </p:cNvPr>
          <p:cNvGrpSpPr/>
          <p:nvPr/>
        </p:nvGrpSpPr>
        <p:grpSpPr>
          <a:xfrm>
            <a:off x="4871651" y="631698"/>
            <a:ext cx="7298845" cy="4452424"/>
            <a:chOff x="564316" y="378816"/>
            <a:chExt cx="5393413" cy="3914606"/>
          </a:xfrm>
        </p:grpSpPr>
        <p:grpSp>
          <p:nvGrpSpPr>
            <p:cNvPr id="18" name="组合 21">
              <a:extLst>
                <a:ext uri="{FF2B5EF4-FFF2-40B4-BE49-F238E27FC236}">
                  <a16:creationId xmlns:a16="http://schemas.microsoft.com/office/drawing/2014/main" id="{20195DE3-3CF0-E66C-E64B-D75D9AF3A2C6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9" name="任意多边形: 形状 9">
                <a:extLst>
                  <a:ext uri="{FF2B5EF4-FFF2-40B4-BE49-F238E27FC236}">
                    <a16:creationId xmlns:a16="http://schemas.microsoft.com/office/drawing/2014/main" id="{980F622C-1C43-D21B-C352-17F7BD8C384D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: 形状 10">
                <a:extLst>
                  <a:ext uri="{FF2B5EF4-FFF2-40B4-BE49-F238E27FC236}">
                    <a16:creationId xmlns:a16="http://schemas.microsoft.com/office/drawing/2014/main" id="{A0A532B8-D4D8-0F3C-AECB-955FADA20413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20">
              <a:extLst>
                <a:ext uri="{FF2B5EF4-FFF2-40B4-BE49-F238E27FC236}">
                  <a16:creationId xmlns:a16="http://schemas.microsoft.com/office/drawing/2014/main" id="{F6075022-A581-4A34-C381-762446222D0A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21" name="任意多边形: 形状 11">
                <a:extLst>
                  <a:ext uri="{FF2B5EF4-FFF2-40B4-BE49-F238E27FC236}">
                    <a16:creationId xmlns:a16="http://schemas.microsoft.com/office/drawing/2014/main" id="{5FC74B3B-27A9-4B2B-296D-83EFF1FA47CE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: 形状 12">
                <a:extLst>
                  <a:ext uri="{FF2B5EF4-FFF2-40B4-BE49-F238E27FC236}">
                    <a16:creationId xmlns:a16="http://schemas.microsoft.com/office/drawing/2014/main" id="{927E628E-F20A-2E62-47F2-49833C84EEC8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·</a:t>
                </a:r>
                <a:endParaRPr lang="zh-CN" altLang="en-US" dirty="0"/>
              </a:p>
            </p:txBody>
          </p:sp>
          <p:sp>
            <p:nvSpPr>
              <p:cNvPr id="23" name="任意多边形: 形状 13">
                <a:extLst>
                  <a:ext uri="{FF2B5EF4-FFF2-40B4-BE49-F238E27FC236}">
                    <a16:creationId xmlns:a16="http://schemas.microsoft.com/office/drawing/2014/main" id="{D12DB142-E5FB-D55E-6703-C6033BD85B66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: 形状 14">
                <a:extLst>
                  <a:ext uri="{FF2B5EF4-FFF2-40B4-BE49-F238E27FC236}">
                    <a16:creationId xmlns:a16="http://schemas.microsoft.com/office/drawing/2014/main" id="{2FD5F2E7-101B-0A28-AC85-1D0FADD781D1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: 形状 15">
                <a:extLst>
                  <a:ext uri="{FF2B5EF4-FFF2-40B4-BE49-F238E27FC236}">
                    <a16:creationId xmlns:a16="http://schemas.microsoft.com/office/drawing/2014/main" id="{7803B52F-49F4-F683-D543-21328544C548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任意多边形: 形状 17">
                <a:extLst>
                  <a:ext uri="{FF2B5EF4-FFF2-40B4-BE49-F238E27FC236}">
                    <a16:creationId xmlns:a16="http://schemas.microsoft.com/office/drawing/2014/main" id="{7B7F7801-734C-BCEC-A8C3-66FC57FE120C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·</a:t>
                </a:r>
                <a:endParaRPr lang="zh-CN" altLang="en-US" dirty="0"/>
              </a:p>
            </p:txBody>
          </p:sp>
          <p:sp>
            <p:nvSpPr>
              <p:cNvPr id="27" name="任意多边形: 形状 18">
                <a:extLst>
                  <a:ext uri="{FF2B5EF4-FFF2-40B4-BE49-F238E27FC236}">
                    <a16:creationId xmlns:a16="http://schemas.microsoft.com/office/drawing/2014/main" id="{3FA13E97-C31B-1665-FC03-2C840AD23A12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: 形状 19">
                <a:extLst>
                  <a:ext uri="{FF2B5EF4-FFF2-40B4-BE49-F238E27FC236}">
                    <a16:creationId xmlns:a16="http://schemas.microsoft.com/office/drawing/2014/main" id="{FA1872DD-3960-9F9A-7D40-B855407C790B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任意多边形: 形状 22">
              <a:extLst>
                <a:ext uri="{FF2B5EF4-FFF2-40B4-BE49-F238E27FC236}">
                  <a16:creationId xmlns:a16="http://schemas.microsoft.com/office/drawing/2014/main" id="{437BF3F9-F0ED-AC77-B215-B2ED5F1BD04B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4" name="Picture 2" descr="Túi nilon - In túi nilong | Giá rẻ, uy tín, chất lượng TPHCM tại Gumato">
            <a:extLst>
              <a:ext uri="{FF2B5EF4-FFF2-40B4-BE49-F238E27FC236}">
                <a16:creationId xmlns:a16="http://schemas.microsoft.com/office/drawing/2014/main" id="{227004B4-4DD8-BD81-8762-4ED3112B1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443" y="1780031"/>
            <a:ext cx="1502308" cy="150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Google Shape;94;p3">
            <a:extLst>
              <a:ext uri="{FF2B5EF4-FFF2-40B4-BE49-F238E27FC236}">
                <a16:creationId xmlns:a16="http://schemas.microsoft.com/office/drawing/2014/main" id="{48602563-C815-B7F3-2662-55A4AD0D4AF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5600700"/>
            <a:ext cx="12286374" cy="1257300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8702A6D-37B4-6A53-D8C3-F98435769C03}"/>
              </a:ext>
            </a:extLst>
          </p:cNvPr>
          <p:cNvGrpSpPr/>
          <p:nvPr/>
        </p:nvGrpSpPr>
        <p:grpSpPr>
          <a:xfrm>
            <a:off x="2010748" y="1606256"/>
            <a:ext cx="3126845" cy="1335242"/>
            <a:chOff x="1134042" y="920643"/>
            <a:chExt cx="2400170" cy="403707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4C63AB-AA1C-A54F-09E0-55763897967D}"/>
                </a:ext>
              </a:extLst>
            </p:cNvPr>
            <p:cNvSpPr/>
            <p:nvPr/>
          </p:nvSpPr>
          <p:spPr>
            <a:xfrm rot="429795">
              <a:off x="1134042" y="1620823"/>
              <a:ext cx="2400170" cy="33368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C222219-CC26-CEBC-C51E-79193B1BEB7B}"/>
                </a:ext>
              </a:extLst>
            </p:cNvPr>
            <p:cNvSpPr/>
            <p:nvPr/>
          </p:nvSpPr>
          <p:spPr>
            <a:xfrm rot="620620">
              <a:off x="2262483" y="920643"/>
              <a:ext cx="225304" cy="1327769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3203941-CC44-7F7B-1161-97E67F921B6A}"/>
              </a:ext>
            </a:extLst>
          </p:cNvPr>
          <p:cNvGrpSpPr/>
          <p:nvPr/>
        </p:nvGrpSpPr>
        <p:grpSpPr>
          <a:xfrm>
            <a:off x="5696698" y="372881"/>
            <a:ext cx="3650723" cy="1350954"/>
            <a:chOff x="5696698" y="372881"/>
            <a:chExt cx="3650723" cy="135095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382ADD2-8670-7976-1524-54387B4BB3D1}"/>
                </a:ext>
              </a:extLst>
            </p:cNvPr>
            <p:cNvSpPr/>
            <p:nvPr/>
          </p:nvSpPr>
          <p:spPr>
            <a:xfrm rot="21031281">
              <a:off x="5696698" y="632243"/>
              <a:ext cx="3650723" cy="10915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A3CF994-5164-B2C0-D37E-40E45F2C9B98}"/>
                </a:ext>
              </a:extLst>
            </p:cNvPr>
            <p:cNvSpPr/>
            <p:nvPr/>
          </p:nvSpPr>
          <p:spPr>
            <a:xfrm rot="21222106">
              <a:off x="7002715" y="372881"/>
              <a:ext cx="341356" cy="516465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6078B97D-FCA5-5FC4-F72A-C3FF2CC01955}"/>
              </a:ext>
            </a:extLst>
          </p:cNvPr>
          <p:cNvSpPr/>
          <p:nvPr/>
        </p:nvSpPr>
        <p:spPr>
          <a:xfrm rot="419265">
            <a:off x="2293012" y="2059988"/>
            <a:ext cx="26003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VN Bo Quen" panose="04040804060802020203" pitchFamily="82" charset="0"/>
              </a:rPr>
              <a:t>Nước</a:t>
            </a:r>
            <a:r>
              <a:rPr lang="en-US" sz="3600" b="0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VN Bo Quen" panose="04040804060802020203" pitchFamily="82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VN Bo Quen" panose="04040804060802020203" pitchFamily="82" charset="0"/>
              </a:rPr>
              <a:t>thấm</a:t>
            </a:r>
            <a:r>
              <a:rPr lang="en-US" sz="3600" b="0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VN Bo Quen" panose="04040804060802020203" pitchFamily="82" charset="0"/>
              </a:rPr>
              <a:t> qua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F70D48-8DAC-2A56-40D7-BA8C668FBB59}"/>
              </a:ext>
            </a:extLst>
          </p:cNvPr>
          <p:cNvSpPr/>
          <p:nvPr/>
        </p:nvSpPr>
        <p:spPr>
          <a:xfrm rot="20993933">
            <a:off x="5669752" y="828909"/>
            <a:ext cx="37240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VN Bo Quen" panose="04040804060802020203" pitchFamily="82" charset="0"/>
              </a:rPr>
              <a:t>Nước</a:t>
            </a:r>
            <a:r>
              <a:rPr lang="en-US" sz="3600" b="0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VN Bo Quen" panose="04040804060802020203" pitchFamily="82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VN Bo Quen" panose="04040804060802020203" pitchFamily="82" charset="0"/>
              </a:rPr>
              <a:t>không</a:t>
            </a:r>
            <a:r>
              <a:rPr lang="en-US" sz="3600" b="0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VN Bo Quen" panose="04040804060802020203" pitchFamily="82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VN Bo Quen" panose="04040804060802020203" pitchFamily="82" charset="0"/>
              </a:rPr>
              <a:t>thấm</a:t>
            </a:r>
            <a:r>
              <a:rPr lang="en-US" sz="3600" b="0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VN Bo Quen" panose="04040804060802020203" pitchFamily="82" charset="0"/>
              </a:rPr>
              <a:t> qua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1CC45D8-E7C9-7D71-38A9-A9A662562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97" y="4219035"/>
            <a:ext cx="2033400" cy="134823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2" name="Picture 4" descr="Giấy làm từ gì ? Một số điều bạn chưa biết">
            <a:extLst>
              <a:ext uri="{FF2B5EF4-FFF2-40B4-BE49-F238E27FC236}">
                <a16:creationId xmlns:a16="http://schemas.microsoft.com/office/drawing/2014/main" id="{4CDB685B-3BD3-2D1A-15A2-8C331A273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48" y="3098012"/>
            <a:ext cx="2321638" cy="106070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op 8 loại vải phổ biến để may quần áo thời trang Xưởng Ngân Nguyễn">
            <a:extLst>
              <a:ext uri="{FF2B5EF4-FFF2-40B4-BE49-F238E27FC236}">
                <a16:creationId xmlns:a16="http://schemas.microsoft.com/office/drawing/2014/main" id="{7F1834CF-534C-F37A-91D4-A11333595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040" y="4287514"/>
            <a:ext cx="2631555" cy="147471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MICA SH SƠN HÀ | MICA ĐẦU NGỰA">
            <a:extLst>
              <a:ext uri="{FF2B5EF4-FFF2-40B4-BE49-F238E27FC236}">
                <a16:creationId xmlns:a16="http://schemas.microsoft.com/office/drawing/2014/main" id="{34B924E6-DA4B-B7CD-3FA9-DD2CBB6B8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571" y="1703326"/>
            <a:ext cx="1489060" cy="14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ĩa Nhựa (D223)">
            <a:extLst>
              <a:ext uri="{FF2B5EF4-FFF2-40B4-BE49-F238E27FC236}">
                <a16:creationId xmlns:a16="http://schemas.microsoft.com/office/drawing/2014/main" id="{BCFB1F04-7E57-9E9C-4192-5762C165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524" y="1978867"/>
            <a:ext cx="2000305" cy="1500229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y nhựa Bách Hoá Xanh 500ml 10 cái giá tốt tại Bách hoá XANH">
            <a:extLst>
              <a:ext uri="{FF2B5EF4-FFF2-40B4-BE49-F238E27FC236}">
                <a16:creationId xmlns:a16="http://schemas.microsoft.com/office/drawing/2014/main" id="{6709EEAD-0546-595E-2656-DEDC26A6C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305" y="3272466"/>
            <a:ext cx="1836189" cy="1377142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àn thiện hàng lang pháp lý về thuế bảo vệ môi trường đối với túi ni lông">
            <a:extLst>
              <a:ext uri="{FF2B5EF4-FFF2-40B4-BE49-F238E27FC236}">
                <a16:creationId xmlns:a16="http://schemas.microsoft.com/office/drawing/2014/main" id="{B1C53A82-78A9-7EB6-9DE7-3F9110256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20" y="3184168"/>
            <a:ext cx="1638840" cy="117257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1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016AE0C-7162-CBA7-A3F4-46CB8D6A4E26}"/>
              </a:ext>
            </a:extLst>
          </p:cNvPr>
          <p:cNvSpPr/>
          <p:nvPr/>
        </p:nvSpPr>
        <p:spPr>
          <a:xfrm>
            <a:off x="2317255" y="1804087"/>
            <a:ext cx="6669316" cy="3042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FBFE9C-D99E-358F-88D8-7B517B568967}"/>
              </a:ext>
            </a:extLst>
          </p:cNvPr>
          <p:cNvSpPr txBox="1"/>
          <p:nvPr/>
        </p:nvSpPr>
        <p:spPr>
          <a:xfrm>
            <a:off x="2317255" y="2778862"/>
            <a:ext cx="666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Nước</a:t>
            </a:r>
            <a:r>
              <a:rPr lang="en-US" sz="60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có</a:t>
            </a:r>
            <a:r>
              <a:rPr lang="en-US" sz="60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thể</a:t>
            </a:r>
            <a:r>
              <a:rPr lang="en-US" sz="60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thấm</a:t>
            </a:r>
            <a:r>
              <a:rPr lang="en-US" sz="60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 qua </a:t>
            </a:r>
            <a:r>
              <a:rPr lang="en-US" sz="60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một</a:t>
            </a:r>
            <a:r>
              <a:rPr lang="en-US" sz="60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số</a:t>
            </a:r>
            <a:r>
              <a:rPr lang="en-US" sz="60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vật</a:t>
            </a:r>
            <a:r>
              <a:rPr lang="en-US" sz="60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95F192-F44D-101E-C9F9-B9F203E9E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6520">
            <a:off x="7290968" y="834591"/>
            <a:ext cx="1816672" cy="18166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DC26C9-6095-8BEE-9C31-7DEF6CFC5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60" y="1127021"/>
            <a:ext cx="1105416" cy="11054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B8C48D-3F40-228C-3CE0-0434658A4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639" y="1804087"/>
            <a:ext cx="1105416" cy="1105416"/>
          </a:xfrm>
          <a:prstGeom prst="rect">
            <a:avLst/>
          </a:prstGeom>
        </p:spPr>
      </p:pic>
      <p:pic>
        <p:nvPicPr>
          <p:cNvPr id="9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3038D1C3-77CB-8184-2CCD-7348714D7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06" y="4033384"/>
            <a:ext cx="2499002" cy="24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oogle Shape;94;p3">
            <a:extLst>
              <a:ext uri="{FF2B5EF4-FFF2-40B4-BE49-F238E27FC236}">
                <a16:creationId xmlns:a16="http://schemas.microsoft.com/office/drawing/2014/main" id="{71B4D3E5-7BE5-F6F5-E315-67DD6C5381D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5600700"/>
            <a:ext cx="12210174" cy="1257300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81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1686A3-BA63-E855-1DC7-FD112502022D}"/>
              </a:ext>
            </a:extLst>
          </p:cNvPr>
          <p:cNvGrpSpPr/>
          <p:nvPr/>
        </p:nvGrpSpPr>
        <p:grpSpPr>
          <a:xfrm flipH="1">
            <a:off x="672762" y="760042"/>
            <a:ext cx="6096000" cy="2172191"/>
            <a:chOff x="374045" y="338055"/>
            <a:chExt cx="6096000" cy="2172191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3DCC31F8-7CC3-DF59-5070-61CF93674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flipH="1">
              <a:off x="374045" y="338055"/>
              <a:ext cx="6096000" cy="217219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66FEA31-183A-3987-AC68-4B90364737A2}"/>
                </a:ext>
              </a:extLst>
            </p:cNvPr>
            <p:cNvSpPr txBox="1"/>
            <p:nvPr/>
          </p:nvSpPr>
          <p:spPr>
            <a:xfrm>
              <a:off x="561482" y="546987"/>
              <a:ext cx="572112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just"/>
              <a:r>
                <a:rPr lang="en-US" sz="5400" b="1" dirty="0">
                  <a:latin typeface="UVN Doi Moi" panose="00000400000000000000" pitchFamily="2" charset="0"/>
                  <a:cs typeface="Times New Roman" panose="02020603050405020304" pitchFamily="18" charset="0"/>
                </a:rPr>
                <a:t>	</a:t>
              </a:r>
              <a:r>
                <a:rPr lang="en-US" sz="5400" b="1" dirty="0" err="1">
                  <a:latin typeface="UVN Doi Moi" panose="00000400000000000000" pitchFamily="2" charset="0"/>
                  <a:cs typeface="Times New Roman" panose="02020603050405020304" pitchFamily="18" charset="0"/>
                </a:rPr>
                <a:t>Nước</a:t>
              </a:r>
              <a:r>
                <a:rPr lang="en-US" sz="5400" b="1" dirty="0">
                  <a:latin typeface="UVN Doi Moi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UVN Doi Moi" panose="00000400000000000000" pitchFamily="2" charset="0"/>
                  <a:cs typeface="Times New Roman" panose="02020603050405020304" pitchFamily="18" charset="0"/>
                </a:rPr>
                <a:t>có</a:t>
              </a:r>
              <a:r>
                <a:rPr lang="en-US" sz="5400" b="1" dirty="0">
                  <a:latin typeface="UVN Doi Moi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UVN Doi Moi" panose="00000400000000000000" pitchFamily="2" charset="0"/>
                  <a:cs typeface="Times New Roman" panose="02020603050405020304" pitchFamily="18" charset="0"/>
                </a:rPr>
                <a:t>thể</a:t>
              </a:r>
              <a:r>
                <a:rPr lang="en-US" sz="5400" b="1" dirty="0">
                  <a:latin typeface="UVN Doi Moi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latin typeface="UVN Doi Moi" panose="00000400000000000000" pitchFamily="2" charset="0"/>
                  <a:cs typeface="Times New Roman" panose="02020603050405020304" pitchFamily="18" charset="0"/>
                </a:rPr>
                <a:t>hòa</a:t>
              </a:r>
              <a:r>
                <a:rPr lang="en-US" sz="5400" b="1" dirty="0">
                  <a:solidFill>
                    <a:srgbClr val="C00000"/>
                  </a:solidFill>
                  <a:latin typeface="UVN Doi Moi" panose="00000400000000000000" pitchFamily="2" charset="0"/>
                  <a:cs typeface="Times New Roman" panose="02020603050405020304" pitchFamily="18" charset="0"/>
                </a:rPr>
                <a:t> tan </a:t>
              </a:r>
              <a:r>
                <a:rPr lang="en-US" sz="5400" b="1" dirty="0">
                  <a:latin typeface="UVN Doi Moi" panose="00000400000000000000" pitchFamily="2" charset="0"/>
                  <a:cs typeface="Times New Roman" panose="02020603050405020304" pitchFamily="18" charset="0"/>
                </a:rPr>
                <a:t>hay </a:t>
              </a:r>
              <a:r>
                <a:rPr lang="en-US" sz="5400" b="1" dirty="0" err="1">
                  <a:solidFill>
                    <a:srgbClr val="C00000"/>
                  </a:solidFill>
                  <a:latin typeface="UVN Doi Moi" panose="00000400000000000000" pitchFamily="2" charset="0"/>
                  <a:cs typeface="Times New Roman" panose="02020603050405020304" pitchFamily="18" charset="0"/>
                </a:rPr>
                <a:t>không</a:t>
              </a:r>
              <a:r>
                <a:rPr lang="en-US" sz="5400" b="1" dirty="0">
                  <a:solidFill>
                    <a:srgbClr val="C00000"/>
                  </a:solidFill>
                  <a:latin typeface="UVN Doi Moi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latin typeface="UVN Doi Moi" panose="00000400000000000000" pitchFamily="2" charset="0"/>
                  <a:cs typeface="Times New Roman" panose="02020603050405020304" pitchFamily="18" charset="0"/>
                </a:rPr>
                <a:t>hòa</a:t>
              </a:r>
              <a:r>
                <a:rPr lang="en-US" sz="5400" b="1" dirty="0">
                  <a:solidFill>
                    <a:srgbClr val="C00000"/>
                  </a:solidFill>
                  <a:latin typeface="UVN Doi Moi" panose="00000400000000000000" pitchFamily="2" charset="0"/>
                  <a:cs typeface="Times New Roman" panose="02020603050405020304" pitchFamily="18" charset="0"/>
                </a:rPr>
                <a:t> tan </a:t>
              </a:r>
              <a:r>
                <a:rPr lang="en-US" sz="5400" b="1" dirty="0" err="1">
                  <a:latin typeface="UVN Doi Moi" panose="00000400000000000000" pitchFamily="2" charset="0"/>
                  <a:cs typeface="Times New Roman" panose="02020603050405020304" pitchFamily="18" charset="0"/>
                </a:rPr>
                <a:t>chất</a:t>
              </a:r>
              <a:r>
                <a:rPr lang="en-US" sz="5400" b="1" dirty="0">
                  <a:latin typeface="UVN Doi Moi" panose="00000400000000000000" pitchFamily="2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2DC00A6-459B-6001-CBB1-9537F2F031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141400"/>
            <a:ext cx="4206054" cy="3986602"/>
          </a:xfrm>
          <a:prstGeom prst="rect">
            <a:avLst/>
          </a:prstGeom>
        </p:spPr>
      </p:pic>
      <p:pic>
        <p:nvPicPr>
          <p:cNvPr id="6" name="Google Shape;1367;p48">
            <a:extLst>
              <a:ext uri="{FF2B5EF4-FFF2-40B4-BE49-F238E27FC236}">
                <a16:creationId xmlns:a16="http://schemas.microsoft.com/office/drawing/2014/main" id="{9C9B7A02-8F45-9686-E0DF-3FB3DBC9A35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" y="5769125"/>
            <a:ext cx="12191999" cy="841292"/>
          </a:xfrm>
          <a:prstGeom prst="rect">
            <a:avLst/>
          </a:prstGeom>
          <a:noFill/>
          <a:ln>
            <a:noFill/>
          </a:ln>
          <a:effectLst>
            <a:outerShdw blurRad="292100" dist="276225" dir="16200000" rotWithShape="0">
              <a:srgbClr val="000000">
                <a:alpha val="40000"/>
              </a:srgbClr>
            </a:outerShdw>
          </a:effectLst>
        </p:spPr>
      </p:pic>
      <p:pic>
        <p:nvPicPr>
          <p:cNvPr id="39" name="Google Shape;1396;p48">
            <a:extLst>
              <a:ext uri="{FF2B5EF4-FFF2-40B4-BE49-F238E27FC236}">
                <a16:creationId xmlns:a16="http://schemas.microsoft.com/office/drawing/2014/main" id="{DC3DA5C3-88CA-C4C2-2C14-CEB9DC2E4B37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76200" y="5997143"/>
            <a:ext cx="12286374" cy="860857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47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D26128E-2E58-42D7-D175-59DE072B41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85" y="2801038"/>
            <a:ext cx="1985964" cy="19859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E52F2E-E101-C9FF-3059-08EC0960A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279" y="2648638"/>
            <a:ext cx="1961618" cy="207859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8DCDB50-C824-B01A-6278-242043C042C5}"/>
              </a:ext>
            </a:extLst>
          </p:cNvPr>
          <p:cNvSpPr/>
          <p:nvPr/>
        </p:nvSpPr>
        <p:spPr>
          <a:xfrm>
            <a:off x="3067278" y="4821971"/>
            <a:ext cx="82948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5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5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0F3981D-EA97-3BC4-39C8-30B7A8F7D3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81" y="2658162"/>
            <a:ext cx="2294674" cy="17187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69B007C-334C-466E-B3F0-F7B2F2BF153B}"/>
              </a:ext>
            </a:extLst>
          </p:cNvPr>
          <p:cNvGrpSpPr/>
          <p:nvPr/>
        </p:nvGrpSpPr>
        <p:grpSpPr>
          <a:xfrm>
            <a:off x="2703464" y="1455720"/>
            <a:ext cx="9637459" cy="923330"/>
            <a:chOff x="2703464" y="1455720"/>
            <a:chExt cx="9637459" cy="92333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9E3BDE8-FC12-7B71-E9C4-13A6669DD691}"/>
                </a:ext>
              </a:extLst>
            </p:cNvPr>
            <p:cNvGrpSpPr/>
            <p:nvPr/>
          </p:nvGrpSpPr>
          <p:grpSpPr>
            <a:xfrm>
              <a:off x="2703464" y="1455720"/>
              <a:ext cx="8610858" cy="923330"/>
              <a:chOff x="6133228" y="3393245"/>
              <a:chExt cx="5584683" cy="1401540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9ADD1502-6BDA-0C9E-C4AC-F7060B96292F}"/>
                  </a:ext>
                </a:extLst>
              </p:cNvPr>
              <p:cNvSpPr/>
              <p:nvPr/>
            </p:nvSpPr>
            <p:spPr>
              <a:xfrm>
                <a:off x="6338191" y="3453950"/>
                <a:ext cx="5379720" cy="134083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26EA4A7C-243B-109C-E076-12F9AE46574B}"/>
                  </a:ext>
                </a:extLst>
              </p:cNvPr>
              <p:cNvSpPr/>
              <p:nvPr/>
            </p:nvSpPr>
            <p:spPr>
              <a:xfrm>
                <a:off x="6133228" y="3393245"/>
                <a:ext cx="5379720" cy="134083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AB521AF4-FC1E-7E81-3842-2BAA84596752}"/>
                  </a:ext>
                </a:extLst>
              </p:cNvPr>
              <p:cNvSpPr/>
              <p:nvPr/>
            </p:nvSpPr>
            <p:spPr>
              <a:xfrm>
                <a:off x="6452396" y="3515296"/>
                <a:ext cx="5151310" cy="1219043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06FEAD1-3F71-6545-7EFD-5B6FBF43F16D}"/>
                </a:ext>
              </a:extLst>
            </p:cNvPr>
            <p:cNvSpPr/>
            <p:nvPr/>
          </p:nvSpPr>
          <p:spPr>
            <a:xfrm>
              <a:off x="3195580" y="1601452"/>
              <a:ext cx="9145343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muối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cát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</a:t>
              </a:r>
              <a:r>
                <a:rPr lang="vi-VN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endPara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1AC0211-9771-4259-A872-6EF80549B4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84" y="2794220"/>
            <a:ext cx="1985964" cy="19859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0FF0B0-F471-4889-B697-521B26057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278" y="2641820"/>
            <a:ext cx="1961618" cy="2078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45918D-5E62-C9EC-D396-E3A10D70D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099900"/>
              </p:ext>
            </p:extLst>
          </p:nvPr>
        </p:nvGraphicFramePr>
        <p:xfrm>
          <a:off x="298283" y="556293"/>
          <a:ext cx="8763000" cy="5161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765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2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2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2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2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BF8FEA-1950-D324-504B-192AADF42E0A}"/>
              </a:ext>
            </a:extLst>
          </p:cNvPr>
          <p:cNvSpPr txBox="1"/>
          <p:nvPr/>
        </p:nvSpPr>
        <p:spPr>
          <a:xfrm>
            <a:off x="250634" y="852011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253CB-3B5F-5FDB-5025-D405822797D8}"/>
              </a:ext>
            </a:extLst>
          </p:cNvPr>
          <p:cNvSpPr txBox="1"/>
          <p:nvPr/>
        </p:nvSpPr>
        <p:spPr>
          <a:xfrm>
            <a:off x="1019800" y="875348"/>
            <a:ext cx="219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CHẤT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119606-02DC-79CB-71C2-465082AC728E}"/>
              </a:ext>
            </a:extLst>
          </p:cNvPr>
          <p:cNvSpPr txBox="1"/>
          <p:nvPr/>
        </p:nvSpPr>
        <p:spPr>
          <a:xfrm>
            <a:off x="3134832" y="636568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HÒA TAN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BD7A4B-96CF-4078-9E16-E30E6ADEECE5}"/>
              </a:ext>
            </a:extLst>
          </p:cNvPr>
          <p:cNvSpPr txBox="1"/>
          <p:nvPr/>
        </p:nvSpPr>
        <p:spPr>
          <a:xfrm>
            <a:off x="4199002" y="536342"/>
            <a:ext cx="16939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HÒA TAN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EF0638-AA40-7A7A-2D93-9D20AE609409}"/>
              </a:ext>
            </a:extLst>
          </p:cNvPr>
          <p:cNvSpPr txBox="1"/>
          <p:nvPr/>
        </p:nvSpPr>
        <p:spPr>
          <a:xfrm>
            <a:off x="6509135" y="931843"/>
            <a:ext cx="2129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74AB87-9647-EC2D-04C0-AD4AD7F34301}"/>
              </a:ext>
            </a:extLst>
          </p:cNvPr>
          <p:cNvSpPr txBox="1"/>
          <p:nvPr/>
        </p:nvSpPr>
        <p:spPr>
          <a:xfrm>
            <a:off x="1182477" y="1998643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D81C35-C63C-A034-AC54-F220508BCC36}"/>
              </a:ext>
            </a:extLst>
          </p:cNvPr>
          <p:cNvSpPr txBox="1"/>
          <p:nvPr/>
        </p:nvSpPr>
        <p:spPr>
          <a:xfrm>
            <a:off x="1186703" y="2989243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2CE5AB-6AD5-128B-B4DB-D72C6CC56587}"/>
              </a:ext>
            </a:extLst>
          </p:cNvPr>
          <p:cNvSpPr txBox="1"/>
          <p:nvPr/>
        </p:nvSpPr>
        <p:spPr>
          <a:xfrm>
            <a:off x="1369215" y="397984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FF3FB9-0952-3450-0404-FCB1C04D7510}"/>
              </a:ext>
            </a:extLst>
          </p:cNvPr>
          <p:cNvSpPr txBox="1"/>
          <p:nvPr/>
        </p:nvSpPr>
        <p:spPr>
          <a:xfrm>
            <a:off x="250634" y="397984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CD1C0D-FB00-9483-32CB-2B5B3EB7774C}"/>
              </a:ext>
            </a:extLst>
          </p:cNvPr>
          <p:cNvSpPr txBox="1"/>
          <p:nvPr/>
        </p:nvSpPr>
        <p:spPr>
          <a:xfrm>
            <a:off x="250634" y="291304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EF6E5A-3507-13C7-2349-48F541EE6BE1}"/>
              </a:ext>
            </a:extLst>
          </p:cNvPr>
          <p:cNvSpPr txBox="1"/>
          <p:nvPr/>
        </p:nvSpPr>
        <p:spPr>
          <a:xfrm>
            <a:off x="250634" y="192244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F48F68-BF89-2F0F-F168-FF00A326FB5C}"/>
              </a:ext>
            </a:extLst>
          </p:cNvPr>
          <p:cNvSpPr txBox="1"/>
          <p:nvPr/>
        </p:nvSpPr>
        <p:spPr>
          <a:xfrm>
            <a:off x="250634" y="489424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2246FF-E5CD-F3E3-BFD6-72A7FC6E362B}"/>
              </a:ext>
            </a:extLst>
          </p:cNvPr>
          <p:cNvSpPr txBox="1"/>
          <p:nvPr/>
        </p:nvSpPr>
        <p:spPr>
          <a:xfrm>
            <a:off x="1469834" y="489424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049DFA2-977D-1D03-FC5D-8D739DB84C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76" l="3462" r="96154">
                        <a14:foregroundMark x1="96154" y1="515" x2="90000" y2="14433"/>
                        <a14:foregroundMark x1="13077" y1="48969" x2="3462" y2="32990"/>
                        <a14:foregroundMark x1="35769" y1="80412" x2="31154" y2="95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99" y="1941288"/>
            <a:ext cx="1034003" cy="7715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566748-C86D-1C4D-D462-C10AE353F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7778" l="2667" r="96000">
                        <a14:foregroundMark x1="17778" y1="10667" x2="94222" y2="87111"/>
                        <a14:foregroundMark x1="86222" y1="12000" x2="6667" y2="80889"/>
                        <a14:foregroundMark x1="6667" y1="80889" x2="6667" y2="80889"/>
                        <a14:foregroundMark x1="30222" y1="15111" x2="8000" y2="24889"/>
                        <a14:foregroundMark x1="8000" y1="24889" x2="14667" y2="15111"/>
                        <a14:foregroundMark x1="20889" y1="20000" x2="3111" y2="20000"/>
                        <a14:foregroundMark x1="16000" y1="21778" x2="17778" y2="889"/>
                        <a14:foregroundMark x1="86222" y1="23111" x2="91111" y2="21778"/>
                        <a14:foregroundMark x1="88000" y1="29778" x2="91111" y2="24889"/>
                        <a14:foregroundMark x1="76889" y1="80889" x2="81333" y2="98222"/>
                        <a14:foregroundMark x1="81333" y1="28000" x2="96000" y2="2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69" y="3896171"/>
            <a:ext cx="690563" cy="6905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A85DF4-B163-A62D-A469-3564C32C51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86" b="94330" l="2692" r="94231">
                        <a14:foregroundMark x1="90000" y1="11856" x2="94231" y2="6186"/>
                        <a14:foregroundMark x1="11154" y1="41753" x2="8077" y2="31959"/>
                        <a14:foregroundMark x1="36538" y1="86082" x2="32308" y2="94845"/>
                        <a14:foregroundMark x1="5769" y1="41753" x2="2692" y2="29381"/>
                        <a14:foregroundMark x1="91154" y1="6186" x2="91923" y2="6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99" y="2909067"/>
            <a:ext cx="1034003" cy="77152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BD67052-DB06-CDF1-C516-342583FB10FE}"/>
              </a:ext>
            </a:extLst>
          </p:cNvPr>
          <p:cNvSpPr/>
          <p:nvPr/>
        </p:nvSpPr>
        <p:spPr>
          <a:xfrm>
            <a:off x="5682050" y="1841670"/>
            <a:ext cx="336133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F48B37-C79B-E06D-1707-4FE6FDC32BA2}"/>
              </a:ext>
            </a:extLst>
          </p:cNvPr>
          <p:cNvSpPr/>
          <p:nvPr/>
        </p:nvSpPr>
        <p:spPr>
          <a:xfrm>
            <a:off x="5841648" y="2795777"/>
            <a:ext cx="307648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33ED56-E1AB-61C4-CE58-AA7F0196B548}"/>
              </a:ext>
            </a:extLst>
          </p:cNvPr>
          <p:cNvSpPr/>
          <p:nvPr/>
        </p:nvSpPr>
        <p:spPr>
          <a:xfrm>
            <a:off x="5761938" y="3751243"/>
            <a:ext cx="310854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3F22A68-05DF-6ECE-7370-E5F29FCEED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8331" y="2958201"/>
            <a:ext cx="4206054" cy="398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0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016AE0C-7162-CBA7-A3F4-46CB8D6A4E26}"/>
              </a:ext>
            </a:extLst>
          </p:cNvPr>
          <p:cNvSpPr/>
          <p:nvPr/>
        </p:nvSpPr>
        <p:spPr>
          <a:xfrm>
            <a:off x="2317255" y="1804087"/>
            <a:ext cx="6669316" cy="3042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FBFE9C-D99E-358F-88D8-7B517B568967}"/>
              </a:ext>
            </a:extLst>
          </p:cNvPr>
          <p:cNvSpPr txBox="1"/>
          <p:nvPr/>
        </p:nvSpPr>
        <p:spPr>
          <a:xfrm>
            <a:off x="2186531" y="2274838"/>
            <a:ext cx="6930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Nước</a:t>
            </a:r>
            <a:r>
              <a:rPr lang="en-US" sz="72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có</a:t>
            </a:r>
            <a:r>
              <a:rPr lang="en-US" sz="72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thể</a:t>
            </a:r>
            <a:r>
              <a:rPr lang="en-US" sz="72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hòa</a:t>
            </a:r>
            <a:r>
              <a:rPr lang="en-US" sz="72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 tan </a:t>
            </a:r>
            <a:r>
              <a:rPr lang="en-US" sz="72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được</a:t>
            </a:r>
            <a:r>
              <a:rPr lang="en-US" sz="72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một</a:t>
            </a:r>
            <a:r>
              <a:rPr lang="en-US" sz="72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số</a:t>
            </a:r>
            <a:r>
              <a:rPr lang="en-US" sz="72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chất</a:t>
            </a:r>
            <a:r>
              <a:rPr lang="en-US" sz="72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95F192-F44D-101E-C9F9-B9F203E9E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6520">
            <a:off x="7290968" y="834591"/>
            <a:ext cx="1816672" cy="18166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DC26C9-6095-8BEE-9C31-7DEF6CFC5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60" y="1127021"/>
            <a:ext cx="1105416" cy="11054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B8C48D-3F40-228C-3CE0-0434658A4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639" y="1804087"/>
            <a:ext cx="1105416" cy="1105416"/>
          </a:xfrm>
          <a:prstGeom prst="rect">
            <a:avLst/>
          </a:prstGeom>
        </p:spPr>
      </p:pic>
      <p:pic>
        <p:nvPicPr>
          <p:cNvPr id="9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3F9CC046-AA71-7430-358B-67C3EBE24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4" y="3974009"/>
            <a:ext cx="2499002" cy="24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oogle Shape;94;p3">
            <a:extLst>
              <a:ext uri="{FF2B5EF4-FFF2-40B4-BE49-F238E27FC236}">
                <a16:creationId xmlns:a16="http://schemas.microsoft.com/office/drawing/2014/main" id="{71B4D3E5-7BE5-F6F5-E315-67DD6C5381D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5600700"/>
            <a:ext cx="12210174" cy="1257300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190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5B7249-059C-DEFD-E4A9-BA7F40EC7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0" r="529"/>
          <a:stretch/>
        </p:blipFill>
        <p:spPr>
          <a:xfrm>
            <a:off x="1851660" y="97058"/>
            <a:ext cx="7143750" cy="18944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420FE-9091-0646-72DD-834B2CDF63B3}"/>
              </a:ext>
            </a:extLst>
          </p:cNvPr>
          <p:cNvSpPr/>
          <p:nvPr/>
        </p:nvSpPr>
        <p:spPr>
          <a:xfrm>
            <a:off x="1554480" y="979276"/>
            <a:ext cx="77999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chất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nước</a:t>
            </a:r>
            <a:endParaRPr lang="en-US" sz="44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UVN Doi Moi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Khai thác hiệu quả công trình thủy lợi phục vụ tưới tiêu">
            <a:extLst>
              <a:ext uri="{FF2B5EF4-FFF2-40B4-BE49-F238E27FC236}">
                <a16:creationId xmlns:a16="http://schemas.microsoft.com/office/drawing/2014/main" id="{E5E7382F-E58F-B292-750F-406740199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" y="2144924"/>
            <a:ext cx="5970562" cy="3547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" name="组合 23">
            <a:extLst>
              <a:ext uri="{FF2B5EF4-FFF2-40B4-BE49-F238E27FC236}">
                <a16:creationId xmlns:a16="http://schemas.microsoft.com/office/drawing/2014/main" id="{451FFC61-A533-E72E-7277-C1580252D767}"/>
              </a:ext>
            </a:extLst>
          </p:cNvPr>
          <p:cNvGrpSpPr/>
          <p:nvPr/>
        </p:nvGrpSpPr>
        <p:grpSpPr>
          <a:xfrm>
            <a:off x="6359182" y="2491740"/>
            <a:ext cx="5310819" cy="3200400"/>
            <a:chOff x="564316" y="378816"/>
            <a:chExt cx="5393413" cy="3914606"/>
          </a:xfrm>
        </p:grpSpPr>
        <p:grpSp>
          <p:nvGrpSpPr>
            <p:cNvPr id="12" name="组合 21">
              <a:extLst>
                <a:ext uri="{FF2B5EF4-FFF2-40B4-BE49-F238E27FC236}">
                  <a16:creationId xmlns:a16="http://schemas.microsoft.com/office/drawing/2014/main" id="{0F7B74C8-124A-EEF6-9FC7-13781693889E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3" name="任意多边形: 形状 9">
                <a:extLst>
                  <a:ext uri="{FF2B5EF4-FFF2-40B4-BE49-F238E27FC236}">
                    <a16:creationId xmlns:a16="http://schemas.microsoft.com/office/drawing/2014/main" id="{11AFD87B-F12C-7890-CAE8-7FE4A50B6A13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: 形状 10">
                <a:extLst>
                  <a:ext uri="{FF2B5EF4-FFF2-40B4-BE49-F238E27FC236}">
                    <a16:creationId xmlns:a16="http://schemas.microsoft.com/office/drawing/2014/main" id="{640480AF-074C-C56D-46BA-7C8F5792FEEF}"/>
                  </a:ext>
                </a:extLst>
              </p:cNvPr>
              <p:cNvSpPr/>
              <p:nvPr/>
            </p:nvSpPr>
            <p:spPr>
              <a:xfrm>
                <a:off x="3167247" y="3681109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20">
              <a:extLst>
                <a:ext uri="{FF2B5EF4-FFF2-40B4-BE49-F238E27FC236}">
                  <a16:creationId xmlns:a16="http://schemas.microsoft.com/office/drawing/2014/main" id="{2647B90D-C14F-B906-76BC-730D6E65D548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5" name="任意多边形: 形状 11">
                <a:extLst>
                  <a:ext uri="{FF2B5EF4-FFF2-40B4-BE49-F238E27FC236}">
                    <a16:creationId xmlns:a16="http://schemas.microsoft.com/office/drawing/2014/main" id="{D336B5C6-B98D-E639-8BA3-EEB550EAB530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2">
                <a:extLst>
                  <a:ext uri="{FF2B5EF4-FFF2-40B4-BE49-F238E27FC236}">
                    <a16:creationId xmlns:a16="http://schemas.microsoft.com/office/drawing/2014/main" id="{0D716A64-B025-E480-F884-3FF293D35414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·</a:t>
                </a:r>
                <a:endParaRPr lang="zh-CN" altLang="en-US" dirty="0"/>
              </a:p>
            </p:txBody>
          </p:sp>
          <p:sp>
            <p:nvSpPr>
              <p:cNvPr id="17" name="任意多边形: 形状 13">
                <a:extLst>
                  <a:ext uri="{FF2B5EF4-FFF2-40B4-BE49-F238E27FC236}">
                    <a16:creationId xmlns:a16="http://schemas.microsoft.com/office/drawing/2014/main" id="{E35FCBA8-482F-522D-7FE7-341EAB0C0F52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4">
                <a:extLst>
                  <a:ext uri="{FF2B5EF4-FFF2-40B4-BE49-F238E27FC236}">
                    <a16:creationId xmlns:a16="http://schemas.microsoft.com/office/drawing/2014/main" id="{2EF244DE-C3E4-39B7-7DEA-783FE77C34FA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: 形状 15">
                <a:extLst>
                  <a:ext uri="{FF2B5EF4-FFF2-40B4-BE49-F238E27FC236}">
                    <a16:creationId xmlns:a16="http://schemas.microsoft.com/office/drawing/2014/main" id="{C4455B67-CD11-EA73-B256-F1FF00971377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: 形状 17">
                <a:extLst>
                  <a:ext uri="{FF2B5EF4-FFF2-40B4-BE49-F238E27FC236}">
                    <a16:creationId xmlns:a16="http://schemas.microsoft.com/office/drawing/2014/main" id="{862A571D-27FC-556F-AB07-3A9EF5CD4A2B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·</a:t>
                </a:r>
                <a:endParaRPr lang="zh-CN" altLang="en-US" dirty="0"/>
              </a:p>
            </p:txBody>
          </p:sp>
          <p:sp>
            <p:nvSpPr>
              <p:cNvPr id="21" name="任意多边形: 形状 18">
                <a:extLst>
                  <a:ext uri="{FF2B5EF4-FFF2-40B4-BE49-F238E27FC236}">
                    <a16:creationId xmlns:a16="http://schemas.microsoft.com/office/drawing/2014/main" id="{0A156553-8E26-9DFC-D858-E8D2FAA192FF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: 形状 19">
                <a:extLst>
                  <a:ext uri="{FF2B5EF4-FFF2-40B4-BE49-F238E27FC236}">
                    <a16:creationId xmlns:a16="http://schemas.microsoft.com/office/drawing/2014/main" id="{488A949D-01DB-FACA-7926-6F2641E54BF6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任意多边形: 形状 22">
              <a:extLst>
                <a:ext uri="{FF2B5EF4-FFF2-40B4-BE49-F238E27FC236}">
                  <a16:creationId xmlns:a16="http://schemas.microsoft.com/office/drawing/2014/main" id="{606C46A1-57C4-9134-D645-12962CEF87DE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1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FBFF5F3-F343-71B0-1A1A-6766B74B49B7}"/>
              </a:ext>
            </a:extLst>
          </p:cNvPr>
          <p:cNvSpPr txBox="1"/>
          <p:nvPr/>
        </p:nvSpPr>
        <p:spPr>
          <a:xfrm>
            <a:off x="6783801" y="3436182"/>
            <a:ext cx="47233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Mương</a:t>
            </a:r>
            <a:r>
              <a:rPr lang="en-US" sz="48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dẫn</a:t>
            </a:r>
            <a:r>
              <a:rPr lang="en-US" sz="48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nước</a:t>
            </a:r>
            <a:r>
              <a:rPr lang="en-US" sz="48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vào</a:t>
            </a:r>
            <a:r>
              <a:rPr lang="en-US" sz="48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đồng</a:t>
            </a:r>
            <a:r>
              <a:rPr lang="en-US" sz="48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ruộng</a:t>
            </a:r>
            <a:endParaRPr lang="en-US" sz="4800" b="1" dirty="0">
              <a:solidFill>
                <a:srgbClr val="008080"/>
              </a:solidFill>
              <a:latin typeface="UVN Doi Moi" panose="00000400000000000000" pitchFamily="2" charset="0"/>
              <a:cs typeface="Times New Roman" pitchFamily="18" charset="0"/>
            </a:endParaRPr>
          </a:p>
        </p:txBody>
      </p:sp>
      <p:pic>
        <p:nvPicPr>
          <p:cNvPr id="27" name="Google Shape;94;p3">
            <a:extLst>
              <a:ext uri="{FF2B5EF4-FFF2-40B4-BE49-F238E27FC236}">
                <a16:creationId xmlns:a16="http://schemas.microsoft.com/office/drawing/2014/main" id="{EDA03AFA-BF5F-248A-4AC7-90E4DB1B6C2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600700"/>
            <a:ext cx="12210174" cy="1257300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718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7"/>
          <p:cNvSpPr txBox="1">
            <a:spLocks noGrp="1"/>
          </p:cNvSpPr>
          <p:nvPr>
            <p:ph type="body" idx="1"/>
          </p:nvPr>
        </p:nvSpPr>
        <p:spPr>
          <a:xfrm>
            <a:off x="341522" y="3288534"/>
            <a:ext cx="9996725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latin typeface="UVN Thay Giao Nang" panose="02090805050506020203" pitchFamily="18" charset="0"/>
              </a:rPr>
              <a:t>Màu</a:t>
            </a:r>
            <a:r>
              <a:rPr lang="en-US" sz="6000" dirty="0">
                <a:latin typeface="UVN Thay Giao Nang" panose="02090805050506020203" pitchFamily="18" charset="0"/>
              </a:rPr>
              <a:t>, </a:t>
            </a:r>
            <a:r>
              <a:rPr lang="en-US" sz="6000" dirty="0" err="1">
                <a:latin typeface="UVN Thay Giao Nang" panose="02090805050506020203" pitchFamily="18" charset="0"/>
              </a:rPr>
              <a:t>mùi</a:t>
            </a:r>
            <a:r>
              <a:rPr lang="en-US" sz="6000" dirty="0">
                <a:latin typeface="UVN Thay Giao Nang" panose="02090805050506020203" pitchFamily="18" charset="0"/>
              </a:rPr>
              <a:t> </a:t>
            </a:r>
            <a:r>
              <a:rPr lang="en-US" sz="6000" dirty="0" err="1">
                <a:latin typeface="UVN Thay Giao Nang" panose="02090805050506020203" pitchFamily="18" charset="0"/>
              </a:rPr>
              <a:t>và</a:t>
            </a:r>
            <a:r>
              <a:rPr lang="en-US" sz="6000" dirty="0">
                <a:latin typeface="UVN Thay Giao Nang" panose="02090805050506020203" pitchFamily="18" charset="0"/>
              </a:rPr>
              <a:t> </a:t>
            </a:r>
            <a:r>
              <a:rPr lang="en-US" sz="6000" dirty="0" err="1">
                <a:latin typeface="UVN Thay Giao Nang" panose="02090805050506020203" pitchFamily="18" charset="0"/>
              </a:rPr>
              <a:t>vị</a:t>
            </a:r>
            <a:r>
              <a:rPr lang="en-US" sz="6000" dirty="0">
                <a:latin typeface="UVN Thay Giao Nang" panose="02090805050506020203" pitchFamily="18" charset="0"/>
              </a:rPr>
              <a:t> </a:t>
            </a:r>
            <a:r>
              <a:rPr lang="en-US" sz="6000" dirty="0" err="1">
                <a:latin typeface="UVN Thay Giao Nang" panose="02090805050506020203" pitchFamily="18" charset="0"/>
              </a:rPr>
              <a:t>của</a:t>
            </a:r>
            <a:r>
              <a:rPr lang="en-US" sz="6000" dirty="0">
                <a:latin typeface="UVN Thay Giao Nang" panose="02090805050506020203" pitchFamily="18" charset="0"/>
              </a:rPr>
              <a:t> </a:t>
            </a:r>
            <a:r>
              <a:rPr lang="en-US" sz="6000" dirty="0" err="1">
                <a:latin typeface="UVN Thay Giao Nang" panose="02090805050506020203" pitchFamily="18" charset="0"/>
              </a:rPr>
              <a:t>nước</a:t>
            </a:r>
            <a:endParaRPr sz="6000" dirty="0">
              <a:latin typeface="UVN Thay Giao Nang" panose="02090805050506020203" pitchFamily="18" charset="0"/>
            </a:endParaRPr>
          </a:p>
        </p:txBody>
      </p:sp>
      <p:sp>
        <p:nvSpPr>
          <p:cNvPr id="786" name="Google Shape;786;p27"/>
          <p:cNvSpPr txBox="1">
            <a:spLocks noGrp="1"/>
          </p:cNvSpPr>
          <p:nvPr>
            <p:ph type="title" idx="2"/>
          </p:nvPr>
        </p:nvSpPr>
        <p:spPr>
          <a:xfrm>
            <a:off x="3708472" y="1928115"/>
            <a:ext cx="406296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1"/>
                </a:solidFill>
                <a:latin typeface="#9Slide05 Phobia" panose="02000506000000020003" pitchFamily="2" charset="0"/>
              </a:rPr>
              <a:t>Hoạt động 1:  </a:t>
            </a:r>
            <a:endParaRPr sz="6600" dirty="0">
              <a:solidFill>
                <a:schemeClr val="accent1"/>
              </a:solidFill>
              <a:latin typeface="#9Slide05 Phobia" panose="02000506000000020003" pitchFamily="2" charset="0"/>
            </a:endParaRPr>
          </a:p>
        </p:txBody>
      </p:sp>
      <p:pic>
        <p:nvPicPr>
          <p:cNvPr id="7" name="Google Shape;94;p3">
            <a:extLst>
              <a:ext uri="{FF2B5EF4-FFF2-40B4-BE49-F238E27FC236}">
                <a16:creationId xmlns:a16="http://schemas.microsoft.com/office/drawing/2014/main" id="{B8C8BD68-2E59-3AB8-A005-845D3DC411A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5600700"/>
            <a:ext cx="12286374" cy="1257300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" grpId="0" build="p"/>
      <p:bldP spid="78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5B7249-059C-DEFD-E4A9-BA7F40EC7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0" r="529"/>
          <a:stretch/>
        </p:blipFill>
        <p:spPr>
          <a:xfrm>
            <a:off x="1851660" y="97058"/>
            <a:ext cx="7143750" cy="18944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420FE-9091-0646-72DD-834B2CDF63B3}"/>
              </a:ext>
            </a:extLst>
          </p:cNvPr>
          <p:cNvSpPr/>
          <p:nvPr/>
        </p:nvSpPr>
        <p:spPr>
          <a:xfrm>
            <a:off x="1554480" y="979276"/>
            <a:ext cx="77999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chất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nước</a:t>
            </a:r>
            <a:endParaRPr lang="en-US" sz="44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UVN Doi Moi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23">
            <a:extLst>
              <a:ext uri="{FF2B5EF4-FFF2-40B4-BE49-F238E27FC236}">
                <a16:creationId xmlns:a16="http://schemas.microsoft.com/office/drawing/2014/main" id="{451FFC61-A533-E72E-7277-C1580252D767}"/>
              </a:ext>
            </a:extLst>
          </p:cNvPr>
          <p:cNvGrpSpPr/>
          <p:nvPr/>
        </p:nvGrpSpPr>
        <p:grpSpPr>
          <a:xfrm>
            <a:off x="6915150" y="2514600"/>
            <a:ext cx="5295025" cy="3177540"/>
            <a:chOff x="564316" y="378816"/>
            <a:chExt cx="5393413" cy="3914606"/>
          </a:xfrm>
        </p:grpSpPr>
        <p:grpSp>
          <p:nvGrpSpPr>
            <p:cNvPr id="12" name="组合 21">
              <a:extLst>
                <a:ext uri="{FF2B5EF4-FFF2-40B4-BE49-F238E27FC236}">
                  <a16:creationId xmlns:a16="http://schemas.microsoft.com/office/drawing/2014/main" id="{0F7B74C8-124A-EEF6-9FC7-13781693889E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3" name="任意多边形: 形状 9">
                <a:extLst>
                  <a:ext uri="{FF2B5EF4-FFF2-40B4-BE49-F238E27FC236}">
                    <a16:creationId xmlns:a16="http://schemas.microsoft.com/office/drawing/2014/main" id="{11AFD87B-F12C-7890-CAE8-7FE4A50B6A13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: 形状 10">
                <a:extLst>
                  <a:ext uri="{FF2B5EF4-FFF2-40B4-BE49-F238E27FC236}">
                    <a16:creationId xmlns:a16="http://schemas.microsoft.com/office/drawing/2014/main" id="{640480AF-074C-C56D-46BA-7C8F5792FEEF}"/>
                  </a:ext>
                </a:extLst>
              </p:cNvPr>
              <p:cNvSpPr/>
              <p:nvPr/>
            </p:nvSpPr>
            <p:spPr>
              <a:xfrm>
                <a:off x="3167247" y="3681109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20">
              <a:extLst>
                <a:ext uri="{FF2B5EF4-FFF2-40B4-BE49-F238E27FC236}">
                  <a16:creationId xmlns:a16="http://schemas.microsoft.com/office/drawing/2014/main" id="{2647B90D-C14F-B906-76BC-730D6E65D548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5" name="任意多边形: 形状 11">
                <a:extLst>
                  <a:ext uri="{FF2B5EF4-FFF2-40B4-BE49-F238E27FC236}">
                    <a16:creationId xmlns:a16="http://schemas.microsoft.com/office/drawing/2014/main" id="{D336B5C6-B98D-E639-8BA3-EEB550EAB530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2">
                <a:extLst>
                  <a:ext uri="{FF2B5EF4-FFF2-40B4-BE49-F238E27FC236}">
                    <a16:creationId xmlns:a16="http://schemas.microsoft.com/office/drawing/2014/main" id="{0D716A64-B025-E480-F884-3FF293D35414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·</a:t>
                </a:r>
                <a:endParaRPr lang="zh-CN" altLang="en-US" dirty="0"/>
              </a:p>
            </p:txBody>
          </p:sp>
          <p:sp>
            <p:nvSpPr>
              <p:cNvPr id="17" name="任意多边形: 形状 13">
                <a:extLst>
                  <a:ext uri="{FF2B5EF4-FFF2-40B4-BE49-F238E27FC236}">
                    <a16:creationId xmlns:a16="http://schemas.microsoft.com/office/drawing/2014/main" id="{E35FCBA8-482F-522D-7FE7-341EAB0C0F52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4">
                <a:extLst>
                  <a:ext uri="{FF2B5EF4-FFF2-40B4-BE49-F238E27FC236}">
                    <a16:creationId xmlns:a16="http://schemas.microsoft.com/office/drawing/2014/main" id="{2EF244DE-C3E4-39B7-7DEA-783FE77C34FA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: 形状 15">
                <a:extLst>
                  <a:ext uri="{FF2B5EF4-FFF2-40B4-BE49-F238E27FC236}">
                    <a16:creationId xmlns:a16="http://schemas.microsoft.com/office/drawing/2014/main" id="{C4455B67-CD11-EA73-B256-F1FF00971377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: 形状 17">
                <a:extLst>
                  <a:ext uri="{FF2B5EF4-FFF2-40B4-BE49-F238E27FC236}">
                    <a16:creationId xmlns:a16="http://schemas.microsoft.com/office/drawing/2014/main" id="{862A571D-27FC-556F-AB07-3A9EF5CD4A2B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·</a:t>
                </a:r>
                <a:endParaRPr lang="zh-CN" altLang="en-US" dirty="0"/>
              </a:p>
            </p:txBody>
          </p:sp>
          <p:sp>
            <p:nvSpPr>
              <p:cNvPr id="21" name="任意多边形: 形状 18">
                <a:extLst>
                  <a:ext uri="{FF2B5EF4-FFF2-40B4-BE49-F238E27FC236}">
                    <a16:creationId xmlns:a16="http://schemas.microsoft.com/office/drawing/2014/main" id="{0A156553-8E26-9DFC-D858-E8D2FAA192FF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: 形状 19">
                <a:extLst>
                  <a:ext uri="{FF2B5EF4-FFF2-40B4-BE49-F238E27FC236}">
                    <a16:creationId xmlns:a16="http://schemas.microsoft.com/office/drawing/2014/main" id="{488A949D-01DB-FACA-7926-6F2641E54BF6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任意多边形: 形状 22">
              <a:extLst>
                <a:ext uri="{FF2B5EF4-FFF2-40B4-BE49-F238E27FC236}">
                  <a16:creationId xmlns:a16="http://schemas.microsoft.com/office/drawing/2014/main" id="{606C46A1-57C4-9134-D645-12962CEF87DE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1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FBFF5F3-F343-71B0-1A1A-6766B74B49B7}"/>
              </a:ext>
            </a:extLst>
          </p:cNvPr>
          <p:cNvSpPr txBox="1"/>
          <p:nvPr/>
        </p:nvSpPr>
        <p:spPr>
          <a:xfrm>
            <a:off x="7074505" y="3186156"/>
            <a:ext cx="488485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6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Tảo</a:t>
            </a:r>
            <a:r>
              <a:rPr lang="en-US" sz="46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cảnh</a:t>
            </a:r>
            <a:r>
              <a:rPr lang="en-US" sz="46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, </a:t>
            </a:r>
            <a:r>
              <a:rPr lang="en-US" sz="46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thác</a:t>
            </a:r>
            <a:r>
              <a:rPr lang="en-US" sz="46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nước</a:t>
            </a:r>
            <a:r>
              <a:rPr lang="en-US" sz="46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nước</a:t>
            </a:r>
            <a:r>
              <a:rPr lang="en-US" sz="46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chảy</a:t>
            </a:r>
            <a:r>
              <a:rPr lang="en-US" sz="46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từ</a:t>
            </a:r>
            <a:r>
              <a:rPr lang="en-US" sz="46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trên</a:t>
            </a:r>
            <a:r>
              <a:rPr lang="en-US" sz="46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cao</a:t>
            </a:r>
            <a:r>
              <a:rPr lang="en-US" sz="46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xuống</a:t>
            </a:r>
            <a:endParaRPr lang="en-US" sz="4600" b="1" dirty="0">
              <a:solidFill>
                <a:srgbClr val="008080"/>
              </a:solidFill>
              <a:latin typeface="UVN Doi Moi" panose="00000400000000000000" pitchFamily="2" charset="0"/>
              <a:cs typeface="Times New Roman" pitchFamily="18" charset="0"/>
            </a:endParaRPr>
          </a:p>
        </p:txBody>
      </p:sp>
      <p:pic>
        <p:nvPicPr>
          <p:cNvPr id="27" name="Google Shape;94;p3">
            <a:extLst>
              <a:ext uri="{FF2B5EF4-FFF2-40B4-BE49-F238E27FC236}">
                <a16:creationId xmlns:a16="http://schemas.microsoft.com/office/drawing/2014/main" id="{EDA03AFA-BF5F-248A-4AC7-90E4DB1B6C2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00700"/>
            <a:ext cx="12210174" cy="1257300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  <p:pic>
        <p:nvPicPr>
          <p:cNvPr id="5126" name="Picture 6" descr="Những thác nước hùng vĩ đến khó tin ở Việt Nam - Báo Người lao động">
            <a:extLst>
              <a:ext uri="{FF2B5EF4-FFF2-40B4-BE49-F238E27FC236}">
                <a16:creationId xmlns:a16="http://schemas.microsoft.com/office/drawing/2014/main" id="{899C59AE-1481-6EBF-AD44-2A97DFD61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2" y="3359677"/>
            <a:ext cx="4076379" cy="251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7 mẫu tiểu cảnh thác nước được ưa chuộng hiện nay - CafeLand.Vn">
            <a:extLst>
              <a:ext uri="{FF2B5EF4-FFF2-40B4-BE49-F238E27FC236}">
                <a16:creationId xmlns:a16="http://schemas.microsoft.com/office/drawing/2014/main" id="{116168E2-AE57-EFB5-D09A-9C93EC8BF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952" y="2107902"/>
            <a:ext cx="3687239" cy="257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2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5B7249-059C-DEFD-E4A9-BA7F40EC7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0" r="529"/>
          <a:stretch/>
        </p:blipFill>
        <p:spPr>
          <a:xfrm>
            <a:off x="1851660" y="97058"/>
            <a:ext cx="7143750" cy="18944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420FE-9091-0646-72DD-834B2CDF63B3}"/>
              </a:ext>
            </a:extLst>
          </p:cNvPr>
          <p:cNvSpPr/>
          <p:nvPr/>
        </p:nvSpPr>
        <p:spPr>
          <a:xfrm>
            <a:off x="1554480" y="979276"/>
            <a:ext cx="77999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chất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nước</a:t>
            </a:r>
            <a:endParaRPr lang="en-US" sz="44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UVN Doi Moi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23">
            <a:extLst>
              <a:ext uri="{FF2B5EF4-FFF2-40B4-BE49-F238E27FC236}">
                <a16:creationId xmlns:a16="http://schemas.microsoft.com/office/drawing/2014/main" id="{451FFC61-A533-E72E-7277-C1580252D767}"/>
              </a:ext>
            </a:extLst>
          </p:cNvPr>
          <p:cNvGrpSpPr/>
          <p:nvPr/>
        </p:nvGrpSpPr>
        <p:grpSpPr>
          <a:xfrm>
            <a:off x="6915150" y="2514600"/>
            <a:ext cx="5295025" cy="3177540"/>
            <a:chOff x="564316" y="378816"/>
            <a:chExt cx="5393413" cy="3914606"/>
          </a:xfrm>
        </p:grpSpPr>
        <p:grpSp>
          <p:nvGrpSpPr>
            <p:cNvPr id="12" name="组合 21">
              <a:extLst>
                <a:ext uri="{FF2B5EF4-FFF2-40B4-BE49-F238E27FC236}">
                  <a16:creationId xmlns:a16="http://schemas.microsoft.com/office/drawing/2014/main" id="{0F7B74C8-124A-EEF6-9FC7-13781693889E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3" name="任意多边形: 形状 9">
                <a:extLst>
                  <a:ext uri="{FF2B5EF4-FFF2-40B4-BE49-F238E27FC236}">
                    <a16:creationId xmlns:a16="http://schemas.microsoft.com/office/drawing/2014/main" id="{11AFD87B-F12C-7890-CAE8-7FE4A50B6A13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: 形状 10">
                <a:extLst>
                  <a:ext uri="{FF2B5EF4-FFF2-40B4-BE49-F238E27FC236}">
                    <a16:creationId xmlns:a16="http://schemas.microsoft.com/office/drawing/2014/main" id="{640480AF-074C-C56D-46BA-7C8F5792FEEF}"/>
                  </a:ext>
                </a:extLst>
              </p:cNvPr>
              <p:cNvSpPr/>
              <p:nvPr/>
            </p:nvSpPr>
            <p:spPr>
              <a:xfrm>
                <a:off x="3167247" y="3681109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20">
              <a:extLst>
                <a:ext uri="{FF2B5EF4-FFF2-40B4-BE49-F238E27FC236}">
                  <a16:creationId xmlns:a16="http://schemas.microsoft.com/office/drawing/2014/main" id="{2647B90D-C14F-B906-76BC-730D6E65D548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5" name="任意多边形: 形状 11">
                <a:extLst>
                  <a:ext uri="{FF2B5EF4-FFF2-40B4-BE49-F238E27FC236}">
                    <a16:creationId xmlns:a16="http://schemas.microsoft.com/office/drawing/2014/main" id="{D336B5C6-B98D-E639-8BA3-EEB550EAB530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2">
                <a:extLst>
                  <a:ext uri="{FF2B5EF4-FFF2-40B4-BE49-F238E27FC236}">
                    <a16:creationId xmlns:a16="http://schemas.microsoft.com/office/drawing/2014/main" id="{0D716A64-B025-E480-F884-3FF293D35414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·</a:t>
                </a:r>
                <a:endParaRPr lang="zh-CN" altLang="en-US" dirty="0"/>
              </a:p>
            </p:txBody>
          </p:sp>
          <p:sp>
            <p:nvSpPr>
              <p:cNvPr id="17" name="任意多边形: 形状 13">
                <a:extLst>
                  <a:ext uri="{FF2B5EF4-FFF2-40B4-BE49-F238E27FC236}">
                    <a16:creationId xmlns:a16="http://schemas.microsoft.com/office/drawing/2014/main" id="{E35FCBA8-482F-522D-7FE7-341EAB0C0F52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4">
                <a:extLst>
                  <a:ext uri="{FF2B5EF4-FFF2-40B4-BE49-F238E27FC236}">
                    <a16:creationId xmlns:a16="http://schemas.microsoft.com/office/drawing/2014/main" id="{2EF244DE-C3E4-39B7-7DEA-783FE77C34FA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: 形状 15">
                <a:extLst>
                  <a:ext uri="{FF2B5EF4-FFF2-40B4-BE49-F238E27FC236}">
                    <a16:creationId xmlns:a16="http://schemas.microsoft.com/office/drawing/2014/main" id="{C4455B67-CD11-EA73-B256-F1FF00971377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: 形状 17">
                <a:extLst>
                  <a:ext uri="{FF2B5EF4-FFF2-40B4-BE49-F238E27FC236}">
                    <a16:creationId xmlns:a16="http://schemas.microsoft.com/office/drawing/2014/main" id="{862A571D-27FC-556F-AB07-3A9EF5CD4A2B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·</a:t>
                </a:r>
                <a:endParaRPr lang="zh-CN" altLang="en-US" dirty="0"/>
              </a:p>
            </p:txBody>
          </p:sp>
          <p:sp>
            <p:nvSpPr>
              <p:cNvPr id="21" name="任意多边形: 形状 18">
                <a:extLst>
                  <a:ext uri="{FF2B5EF4-FFF2-40B4-BE49-F238E27FC236}">
                    <a16:creationId xmlns:a16="http://schemas.microsoft.com/office/drawing/2014/main" id="{0A156553-8E26-9DFC-D858-E8D2FAA192FF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: 形状 19">
                <a:extLst>
                  <a:ext uri="{FF2B5EF4-FFF2-40B4-BE49-F238E27FC236}">
                    <a16:creationId xmlns:a16="http://schemas.microsoft.com/office/drawing/2014/main" id="{488A949D-01DB-FACA-7926-6F2641E54BF6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任意多边形: 形状 22">
              <a:extLst>
                <a:ext uri="{FF2B5EF4-FFF2-40B4-BE49-F238E27FC236}">
                  <a16:creationId xmlns:a16="http://schemas.microsoft.com/office/drawing/2014/main" id="{606C46A1-57C4-9134-D645-12962CEF87DE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1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FBFF5F3-F343-71B0-1A1A-6766B74B49B7}"/>
              </a:ext>
            </a:extLst>
          </p:cNvPr>
          <p:cNvSpPr txBox="1"/>
          <p:nvPr/>
        </p:nvSpPr>
        <p:spPr>
          <a:xfrm>
            <a:off x="7074505" y="3186156"/>
            <a:ext cx="488485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6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Thủy</a:t>
            </a:r>
            <a:r>
              <a:rPr lang="en-US" sz="46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điện</a:t>
            </a:r>
            <a:r>
              <a:rPr lang="en-US" sz="46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– </a:t>
            </a:r>
            <a:r>
              <a:rPr lang="en-US" sz="46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nhờ</a:t>
            </a:r>
            <a:r>
              <a:rPr lang="en-US" sz="46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sức</a:t>
            </a:r>
            <a:r>
              <a:rPr lang="en-US" sz="46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nước</a:t>
            </a:r>
            <a:r>
              <a:rPr lang="en-US" sz="46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chảy</a:t>
            </a:r>
            <a:r>
              <a:rPr lang="en-US" sz="46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từ</a:t>
            </a:r>
            <a:r>
              <a:rPr lang="en-US" sz="46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cao</a:t>
            </a:r>
            <a:r>
              <a:rPr lang="en-US" sz="46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xuống</a:t>
            </a:r>
            <a:r>
              <a:rPr lang="en-US" sz="46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thấp</a:t>
            </a:r>
            <a:endParaRPr lang="en-US" sz="4600" b="1" dirty="0">
              <a:solidFill>
                <a:srgbClr val="008080"/>
              </a:solidFill>
              <a:latin typeface="UVN Doi Moi" panose="00000400000000000000" pitchFamily="2" charset="0"/>
              <a:cs typeface="Times New Roman" pitchFamily="18" charset="0"/>
            </a:endParaRPr>
          </a:p>
        </p:txBody>
      </p:sp>
      <p:pic>
        <p:nvPicPr>
          <p:cNvPr id="27" name="Google Shape;94;p3">
            <a:extLst>
              <a:ext uri="{FF2B5EF4-FFF2-40B4-BE49-F238E27FC236}">
                <a16:creationId xmlns:a16="http://schemas.microsoft.com/office/drawing/2014/main" id="{EDA03AFA-BF5F-248A-4AC7-90E4DB1B6C2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00700"/>
            <a:ext cx="12210174" cy="1257300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  <p:pic>
        <p:nvPicPr>
          <p:cNvPr id="8194" name="Picture 2" descr="Khái quát về thủy điện Việt Nam">
            <a:extLst>
              <a:ext uri="{FF2B5EF4-FFF2-40B4-BE49-F238E27FC236}">
                <a16:creationId xmlns:a16="http://schemas.microsoft.com/office/drawing/2014/main" id="{9F88D13E-D632-3F2D-3D42-D5147BE27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6" y="2044617"/>
            <a:ext cx="3546164" cy="236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385 công trình thủy điện đang vận hành trên cả nước">
            <a:extLst>
              <a:ext uri="{FF2B5EF4-FFF2-40B4-BE49-F238E27FC236}">
                <a16:creationId xmlns:a16="http://schemas.microsoft.com/office/drawing/2014/main" id="{51E9D086-F73E-5A40-DBCB-1A7DACE07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40" y="3326019"/>
            <a:ext cx="3546164" cy="236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69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5B7249-059C-DEFD-E4A9-BA7F40EC7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0" r="529"/>
          <a:stretch/>
        </p:blipFill>
        <p:spPr>
          <a:xfrm>
            <a:off x="1851660" y="97058"/>
            <a:ext cx="7143750" cy="18944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420FE-9091-0646-72DD-834B2CDF63B3}"/>
              </a:ext>
            </a:extLst>
          </p:cNvPr>
          <p:cNvSpPr/>
          <p:nvPr/>
        </p:nvSpPr>
        <p:spPr>
          <a:xfrm>
            <a:off x="1554480" y="979276"/>
            <a:ext cx="77999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chất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nước</a:t>
            </a:r>
            <a:endParaRPr lang="en-US" sz="44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UVN Doi Moi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23">
            <a:extLst>
              <a:ext uri="{FF2B5EF4-FFF2-40B4-BE49-F238E27FC236}">
                <a16:creationId xmlns:a16="http://schemas.microsoft.com/office/drawing/2014/main" id="{451FFC61-A533-E72E-7277-C1580252D767}"/>
              </a:ext>
            </a:extLst>
          </p:cNvPr>
          <p:cNvGrpSpPr/>
          <p:nvPr/>
        </p:nvGrpSpPr>
        <p:grpSpPr>
          <a:xfrm>
            <a:off x="6915150" y="2514600"/>
            <a:ext cx="5295025" cy="3177540"/>
            <a:chOff x="564316" y="378816"/>
            <a:chExt cx="5393413" cy="3914606"/>
          </a:xfrm>
        </p:grpSpPr>
        <p:grpSp>
          <p:nvGrpSpPr>
            <p:cNvPr id="12" name="组合 21">
              <a:extLst>
                <a:ext uri="{FF2B5EF4-FFF2-40B4-BE49-F238E27FC236}">
                  <a16:creationId xmlns:a16="http://schemas.microsoft.com/office/drawing/2014/main" id="{0F7B74C8-124A-EEF6-9FC7-13781693889E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3" name="任意多边形: 形状 9">
                <a:extLst>
                  <a:ext uri="{FF2B5EF4-FFF2-40B4-BE49-F238E27FC236}">
                    <a16:creationId xmlns:a16="http://schemas.microsoft.com/office/drawing/2014/main" id="{11AFD87B-F12C-7890-CAE8-7FE4A50B6A13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: 形状 10">
                <a:extLst>
                  <a:ext uri="{FF2B5EF4-FFF2-40B4-BE49-F238E27FC236}">
                    <a16:creationId xmlns:a16="http://schemas.microsoft.com/office/drawing/2014/main" id="{640480AF-074C-C56D-46BA-7C8F5792FEEF}"/>
                  </a:ext>
                </a:extLst>
              </p:cNvPr>
              <p:cNvSpPr/>
              <p:nvPr/>
            </p:nvSpPr>
            <p:spPr>
              <a:xfrm>
                <a:off x="3167247" y="3681109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20">
              <a:extLst>
                <a:ext uri="{FF2B5EF4-FFF2-40B4-BE49-F238E27FC236}">
                  <a16:creationId xmlns:a16="http://schemas.microsoft.com/office/drawing/2014/main" id="{2647B90D-C14F-B906-76BC-730D6E65D548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5" name="任意多边形: 形状 11">
                <a:extLst>
                  <a:ext uri="{FF2B5EF4-FFF2-40B4-BE49-F238E27FC236}">
                    <a16:creationId xmlns:a16="http://schemas.microsoft.com/office/drawing/2014/main" id="{D336B5C6-B98D-E639-8BA3-EEB550EAB530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2">
                <a:extLst>
                  <a:ext uri="{FF2B5EF4-FFF2-40B4-BE49-F238E27FC236}">
                    <a16:creationId xmlns:a16="http://schemas.microsoft.com/office/drawing/2014/main" id="{0D716A64-B025-E480-F884-3FF293D35414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·</a:t>
                </a:r>
                <a:endParaRPr lang="zh-CN" altLang="en-US" dirty="0"/>
              </a:p>
            </p:txBody>
          </p:sp>
          <p:sp>
            <p:nvSpPr>
              <p:cNvPr id="17" name="任意多边形: 形状 13">
                <a:extLst>
                  <a:ext uri="{FF2B5EF4-FFF2-40B4-BE49-F238E27FC236}">
                    <a16:creationId xmlns:a16="http://schemas.microsoft.com/office/drawing/2014/main" id="{E35FCBA8-482F-522D-7FE7-341EAB0C0F52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4">
                <a:extLst>
                  <a:ext uri="{FF2B5EF4-FFF2-40B4-BE49-F238E27FC236}">
                    <a16:creationId xmlns:a16="http://schemas.microsoft.com/office/drawing/2014/main" id="{2EF244DE-C3E4-39B7-7DEA-783FE77C34FA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: 形状 15">
                <a:extLst>
                  <a:ext uri="{FF2B5EF4-FFF2-40B4-BE49-F238E27FC236}">
                    <a16:creationId xmlns:a16="http://schemas.microsoft.com/office/drawing/2014/main" id="{C4455B67-CD11-EA73-B256-F1FF00971377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: 形状 17">
                <a:extLst>
                  <a:ext uri="{FF2B5EF4-FFF2-40B4-BE49-F238E27FC236}">
                    <a16:creationId xmlns:a16="http://schemas.microsoft.com/office/drawing/2014/main" id="{862A571D-27FC-556F-AB07-3A9EF5CD4A2B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·</a:t>
                </a:r>
                <a:endParaRPr lang="zh-CN" altLang="en-US" dirty="0"/>
              </a:p>
            </p:txBody>
          </p:sp>
          <p:sp>
            <p:nvSpPr>
              <p:cNvPr id="21" name="任意多边形: 形状 18">
                <a:extLst>
                  <a:ext uri="{FF2B5EF4-FFF2-40B4-BE49-F238E27FC236}">
                    <a16:creationId xmlns:a16="http://schemas.microsoft.com/office/drawing/2014/main" id="{0A156553-8E26-9DFC-D858-E8D2FAA192FF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: 形状 19">
                <a:extLst>
                  <a:ext uri="{FF2B5EF4-FFF2-40B4-BE49-F238E27FC236}">
                    <a16:creationId xmlns:a16="http://schemas.microsoft.com/office/drawing/2014/main" id="{488A949D-01DB-FACA-7926-6F2641E54BF6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任意多边形: 形状 22">
              <a:extLst>
                <a:ext uri="{FF2B5EF4-FFF2-40B4-BE49-F238E27FC236}">
                  <a16:creationId xmlns:a16="http://schemas.microsoft.com/office/drawing/2014/main" id="{606C46A1-57C4-9134-D645-12962CEF87DE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1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FBFF5F3-F343-71B0-1A1A-6766B74B49B7}"/>
              </a:ext>
            </a:extLst>
          </p:cNvPr>
          <p:cNvSpPr txBox="1"/>
          <p:nvPr/>
        </p:nvSpPr>
        <p:spPr>
          <a:xfrm>
            <a:off x="7085658" y="3498359"/>
            <a:ext cx="488485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6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Sản</a:t>
            </a:r>
            <a:r>
              <a:rPr lang="en-US" sz="46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xuất</a:t>
            </a:r>
            <a:r>
              <a:rPr lang="en-US" sz="46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áo</a:t>
            </a:r>
            <a:r>
              <a:rPr lang="en-US" sz="46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mưa</a:t>
            </a:r>
            <a:r>
              <a:rPr lang="en-US" sz="46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không</a:t>
            </a:r>
            <a:r>
              <a:rPr lang="en-US" sz="46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thấm</a:t>
            </a:r>
            <a:r>
              <a:rPr lang="en-US" sz="46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nước</a:t>
            </a:r>
            <a:endParaRPr lang="en-US" sz="4600" b="1" dirty="0">
              <a:solidFill>
                <a:srgbClr val="008080"/>
              </a:solidFill>
              <a:latin typeface="UVN Doi Moi" panose="00000400000000000000" pitchFamily="2" charset="0"/>
              <a:cs typeface="Times New Roman" pitchFamily="18" charset="0"/>
            </a:endParaRPr>
          </a:p>
        </p:txBody>
      </p:sp>
      <p:pic>
        <p:nvPicPr>
          <p:cNvPr id="27" name="Google Shape;94;p3">
            <a:extLst>
              <a:ext uri="{FF2B5EF4-FFF2-40B4-BE49-F238E27FC236}">
                <a16:creationId xmlns:a16="http://schemas.microsoft.com/office/drawing/2014/main" id="{EDA03AFA-BF5F-248A-4AC7-90E4DB1B6C2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00700"/>
            <a:ext cx="12210174" cy="1257300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  <p:pic>
        <p:nvPicPr>
          <p:cNvPr id="25" name="Picture 4" descr="ae01.alicdn.com/kf/HTB1kuVOU3HqK1RjSZJnq6zNLpXau/D...">
            <a:extLst>
              <a:ext uri="{FF2B5EF4-FFF2-40B4-BE49-F238E27FC236}">
                <a16:creationId xmlns:a16="http://schemas.microsoft.com/office/drawing/2014/main" id="{98E4A118-B42E-9854-C123-7A1DEA9CE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30" y="2056620"/>
            <a:ext cx="6807326" cy="36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95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5B7249-059C-DEFD-E4A9-BA7F40EC7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0" r="529"/>
          <a:stretch/>
        </p:blipFill>
        <p:spPr>
          <a:xfrm>
            <a:off x="1851660" y="97058"/>
            <a:ext cx="7143750" cy="18944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420FE-9091-0646-72DD-834B2CDF63B3}"/>
              </a:ext>
            </a:extLst>
          </p:cNvPr>
          <p:cNvSpPr/>
          <p:nvPr/>
        </p:nvSpPr>
        <p:spPr>
          <a:xfrm>
            <a:off x="1554480" y="979276"/>
            <a:ext cx="77999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chất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nước</a:t>
            </a:r>
            <a:endParaRPr lang="en-US" sz="44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UVN Doi Moi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23">
            <a:extLst>
              <a:ext uri="{FF2B5EF4-FFF2-40B4-BE49-F238E27FC236}">
                <a16:creationId xmlns:a16="http://schemas.microsoft.com/office/drawing/2014/main" id="{451FFC61-A533-E72E-7277-C1580252D767}"/>
              </a:ext>
            </a:extLst>
          </p:cNvPr>
          <p:cNvGrpSpPr/>
          <p:nvPr/>
        </p:nvGrpSpPr>
        <p:grpSpPr>
          <a:xfrm>
            <a:off x="6675120" y="2514600"/>
            <a:ext cx="5535055" cy="3086100"/>
            <a:chOff x="564316" y="378816"/>
            <a:chExt cx="5393413" cy="3914606"/>
          </a:xfrm>
        </p:grpSpPr>
        <p:grpSp>
          <p:nvGrpSpPr>
            <p:cNvPr id="12" name="组合 21">
              <a:extLst>
                <a:ext uri="{FF2B5EF4-FFF2-40B4-BE49-F238E27FC236}">
                  <a16:creationId xmlns:a16="http://schemas.microsoft.com/office/drawing/2014/main" id="{0F7B74C8-124A-EEF6-9FC7-13781693889E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3" name="任意多边形: 形状 9">
                <a:extLst>
                  <a:ext uri="{FF2B5EF4-FFF2-40B4-BE49-F238E27FC236}">
                    <a16:creationId xmlns:a16="http://schemas.microsoft.com/office/drawing/2014/main" id="{11AFD87B-F12C-7890-CAE8-7FE4A50B6A13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: 形状 10">
                <a:extLst>
                  <a:ext uri="{FF2B5EF4-FFF2-40B4-BE49-F238E27FC236}">
                    <a16:creationId xmlns:a16="http://schemas.microsoft.com/office/drawing/2014/main" id="{640480AF-074C-C56D-46BA-7C8F5792FEEF}"/>
                  </a:ext>
                </a:extLst>
              </p:cNvPr>
              <p:cNvSpPr/>
              <p:nvPr/>
            </p:nvSpPr>
            <p:spPr>
              <a:xfrm>
                <a:off x="3167247" y="3681109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20">
              <a:extLst>
                <a:ext uri="{FF2B5EF4-FFF2-40B4-BE49-F238E27FC236}">
                  <a16:creationId xmlns:a16="http://schemas.microsoft.com/office/drawing/2014/main" id="{2647B90D-C14F-B906-76BC-730D6E65D548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5" name="任意多边形: 形状 11">
                <a:extLst>
                  <a:ext uri="{FF2B5EF4-FFF2-40B4-BE49-F238E27FC236}">
                    <a16:creationId xmlns:a16="http://schemas.microsoft.com/office/drawing/2014/main" id="{D336B5C6-B98D-E639-8BA3-EEB550EAB530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2">
                <a:extLst>
                  <a:ext uri="{FF2B5EF4-FFF2-40B4-BE49-F238E27FC236}">
                    <a16:creationId xmlns:a16="http://schemas.microsoft.com/office/drawing/2014/main" id="{0D716A64-B025-E480-F884-3FF293D35414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·</a:t>
                </a:r>
                <a:endParaRPr lang="zh-CN" altLang="en-US" dirty="0"/>
              </a:p>
            </p:txBody>
          </p:sp>
          <p:sp>
            <p:nvSpPr>
              <p:cNvPr id="17" name="任意多边形: 形状 13">
                <a:extLst>
                  <a:ext uri="{FF2B5EF4-FFF2-40B4-BE49-F238E27FC236}">
                    <a16:creationId xmlns:a16="http://schemas.microsoft.com/office/drawing/2014/main" id="{E35FCBA8-482F-522D-7FE7-341EAB0C0F52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4">
                <a:extLst>
                  <a:ext uri="{FF2B5EF4-FFF2-40B4-BE49-F238E27FC236}">
                    <a16:creationId xmlns:a16="http://schemas.microsoft.com/office/drawing/2014/main" id="{2EF244DE-C3E4-39B7-7DEA-783FE77C34FA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: 形状 15">
                <a:extLst>
                  <a:ext uri="{FF2B5EF4-FFF2-40B4-BE49-F238E27FC236}">
                    <a16:creationId xmlns:a16="http://schemas.microsoft.com/office/drawing/2014/main" id="{C4455B67-CD11-EA73-B256-F1FF00971377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: 形状 17">
                <a:extLst>
                  <a:ext uri="{FF2B5EF4-FFF2-40B4-BE49-F238E27FC236}">
                    <a16:creationId xmlns:a16="http://schemas.microsoft.com/office/drawing/2014/main" id="{862A571D-27FC-556F-AB07-3A9EF5CD4A2B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·</a:t>
                </a:r>
                <a:endParaRPr lang="zh-CN" altLang="en-US" dirty="0"/>
              </a:p>
            </p:txBody>
          </p:sp>
          <p:sp>
            <p:nvSpPr>
              <p:cNvPr id="21" name="任意多边形: 形状 18">
                <a:extLst>
                  <a:ext uri="{FF2B5EF4-FFF2-40B4-BE49-F238E27FC236}">
                    <a16:creationId xmlns:a16="http://schemas.microsoft.com/office/drawing/2014/main" id="{0A156553-8E26-9DFC-D858-E8D2FAA192FF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: 形状 19">
                <a:extLst>
                  <a:ext uri="{FF2B5EF4-FFF2-40B4-BE49-F238E27FC236}">
                    <a16:creationId xmlns:a16="http://schemas.microsoft.com/office/drawing/2014/main" id="{488A949D-01DB-FACA-7926-6F2641E54BF6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任意多边形: 形状 22">
              <a:extLst>
                <a:ext uri="{FF2B5EF4-FFF2-40B4-BE49-F238E27FC236}">
                  <a16:creationId xmlns:a16="http://schemas.microsoft.com/office/drawing/2014/main" id="{606C46A1-57C4-9134-D645-12962CEF87DE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1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FBFF5F3-F343-71B0-1A1A-6766B74B49B7}"/>
              </a:ext>
            </a:extLst>
          </p:cNvPr>
          <p:cNvSpPr txBox="1"/>
          <p:nvPr/>
        </p:nvSpPr>
        <p:spPr>
          <a:xfrm>
            <a:off x="7062922" y="3474911"/>
            <a:ext cx="48703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Dùng</a:t>
            </a:r>
            <a:r>
              <a:rPr lang="en-US" sz="44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liệu</a:t>
            </a:r>
            <a:r>
              <a:rPr lang="en-US" sz="44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không</a:t>
            </a:r>
            <a:r>
              <a:rPr lang="en-US" sz="44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thấm</a:t>
            </a:r>
            <a:r>
              <a:rPr lang="en-US" sz="44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nước</a:t>
            </a:r>
            <a:r>
              <a:rPr lang="en-US" sz="44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chứa</a:t>
            </a:r>
            <a:r>
              <a:rPr lang="en-US" sz="44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nước</a:t>
            </a:r>
            <a:r>
              <a:rPr lang="en-US" sz="44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</a:p>
        </p:txBody>
      </p:sp>
      <p:pic>
        <p:nvPicPr>
          <p:cNvPr id="27" name="Google Shape;94;p3">
            <a:extLst>
              <a:ext uri="{FF2B5EF4-FFF2-40B4-BE49-F238E27FC236}">
                <a16:creationId xmlns:a16="http://schemas.microsoft.com/office/drawing/2014/main" id="{EDA03AFA-BF5F-248A-4AC7-90E4DB1B6C2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00700"/>
            <a:ext cx="12210174" cy="1257300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3" name="AutoShape 4" descr="Bảng giá bồn nước inox Tân Á - Vật liệu xây dựng 24h">
            <a:extLst>
              <a:ext uri="{FF2B5EF4-FFF2-40B4-BE49-F238E27FC236}">
                <a16:creationId xmlns:a16="http://schemas.microsoft.com/office/drawing/2014/main" id="{2513E938-6ED0-5035-F315-E14E0FCAF9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29028" y="3429000"/>
            <a:ext cx="3471772" cy="347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6" name="Picture 10" descr="Bồn nước inox Tân Á 8 – 2500L Nằm | TÂN Á ĐẠI THÀNH">
            <a:extLst>
              <a:ext uri="{FF2B5EF4-FFF2-40B4-BE49-F238E27FC236}">
                <a16:creationId xmlns:a16="http://schemas.microsoft.com/office/drawing/2014/main" id="{E875215C-BCF0-D158-4110-2E3322E8E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4" y="2030295"/>
            <a:ext cx="3209122" cy="320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Xô Quai Sắt 16 - Duy Tân">
            <a:extLst>
              <a:ext uri="{FF2B5EF4-FFF2-40B4-BE49-F238E27FC236}">
                <a16:creationId xmlns:a16="http://schemas.microsoft.com/office/drawing/2014/main" id="{5E7CE3B2-E8DA-373D-2C5E-2B16A70813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8" t="28117" r="23322" b="14280"/>
          <a:stretch/>
        </p:blipFill>
        <p:spPr bwMode="auto">
          <a:xfrm>
            <a:off x="3599205" y="2032702"/>
            <a:ext cx="3189397" cy="320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13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5B7249-059C-DEFD-E4A9-BA7F40EC7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0" r="529"/>
          <a:stretch/>
        </p:blipFill>
        <p:spPr>
          <a:xfrm>
            <a:off x="1851660" y="97058"/>
            <a:ext cx="7143750" cy="18944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420FE-9091-0646-72DD-834B2CDF63B3}"/>
              </a:ext>
            </a:extLst>
          </p:cNvPr>
          <p:cNvSpPr/>
          <p:nvPr/>
        </p:nvSpPr>
        <p:spPr>
          <a:xfrm>
            <a:off x="1554480" y="979276"/>
            <a:ext cx="77999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chất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Doi Moi" panose="00000400000000000000" pitchFamily="2" charset="0"/>
                <a:cs typeface="Times New Roman" panose="02020603050405020304" pitchFamily="18" charset="0"/>
              </a:rPr>
              <a:t>nước</a:t>
            </a:r>
            <a:endParaRPr lang="en-US" sz="44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UVN Doi Moi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23">
            <a:extLst>
              <a:ext uri="{FF2B5EF4-FFF2-40B4-BE49-F238E27FC236}">
                <a16:creationId xmlns:a16="http://schemas.microsoft.com/office/drawing/2014/main" id="{451FFC61-A533-E72E-7277-C1580252D767}"/>
              </a:ext>
            </a:extLst>
          </p:cNvPr>
          <p:cNvGrpSpPr/>
          <p:nvPr/>
        </p:nvGrpSpPr>
        <p:grpSpPr>
          <a:xfrm>
            <a:off x="6835140" y="2514600"/>
            <a:ext cx="5375035" cy="2351907"/>
            <a:chOff x="564316" y="378816"/>
            <a:chExt cx="5393413" cy="3914606"/>
          </a:xfrm>
        </p:grpSpPr>
        <p:grpSp>
          <p:nvGrpSpPr>
            <p:cNvPr id="12" name="组合 21">
              <a:extLst>
                <a:ext uri="{FF2B5EF4-FFF2-40B4-BE49-F238E27FC236}">
                  <a16:creationId xmlns:a16="http://schemas.microsoft.com/office/drawing/2014/main" id="{0F7B74C8-124A-EEF6-9FC7-13781693889E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3" name="任意多边形: 形状 9">
                <a:extLst>
                  <a:ext uri="{FF2B5EF4-FFF2-40B4-BE49-F238E27FC236}">
                    <a16:creationId xmlns:a16="http://schemas.microsoft.com/office/drawing/2014/main" id="{11AFD87B-F12C-7890-CAE8-7FE4A50B6A13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: 形状 10">
                <a:extLst>
                  <a:ext uri="{FF2B5EF4-FFF2-40B4-BE49-F238E27FC236}">
                    <a16:creationId xmlns:a16="http://schemas.microsoft.com/office/drawing/2014/main" id="{640480AF-074C-C56D-46BA-7C8F5792FEEF}"/>
                  </a:ext>
                </a:extLst>
              </p:cNvPr>
              <p:cNvSpPr/>
              <p:nvPr/>
            </p:nvSpPr>
            <p:spPr>
              <a:xfrm>
                <a:off x="3167247" y="3681109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20">
              <a:extLst>
                <a:ext uri="{FF2B5EF4-FFF2-40B4-BE49-F238E27FC236}">
                  <a16:creationId xmlns:a16="http://schemas.microsoft.com/office/drawing/2014/main" id="{2647B90D-C14F-B906-76BC-730D6E65D548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5" name="任意多边形: 形状 11">
                <a:extLst>
                  <a:ext uri="{FF2B5EF4-FFF2-40B4-BE49-F238E27FC236}">
                    <a16:creationId xmlns:a16="http://schemas.microsoft.com/office/drawing/2014/main" id="{D336B5C6-B98D-E639-8BA3-EEB550EAB530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2">
                <a:extLst>
                  <a:ext uri="{FF2B5EF4-FFF2-40B4-BE49-F238E27FC236}">
                    <a16:creationId xmlns:a16="http://schemas.microsoft.com/office/drawing/2014/main" id="{0D716A64-B025-E480-F884-3FF293D35414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·</a:t>
                </a:r>
                <a:endParaRPr lang="zh-CN" altLang="en-US" dirty="0"/>
              </a:p>
            </p:txBody>
          </p:sp>
          <p:sp>
            <p:nvSpPr>
              <p:cNvPr id="17" name="任意多边形: 形状 13">
                <a:extLst>
                  <a:ext uri="{FF2B5EF4-FFF2-40B4-BE49-F238E27FC236}">
                    <a16:creationId xmlns:a16="http://schemas.microsoft.com/office/drawing/2014/main" id="{E35FCBA8-482F-522D-7FE7-341EAB0C0F52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4">
                <a:extLst>
                  <a:ext uri="{FF2B5EF4-FFF2-40B4-BE49-F238E27FC236}">
                    <a16:creationId xmlns:a16="http://schemas.microsoft.com/office/drawing/2014/main" id="{2EF244DE-C3E4-39B7-7DEA-783FE77C34FA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: 形状 15">
                <a:extLst>
                  <a:ext uri="{FF2B5EF4-FFF2-40B4-BE49-F238E27FC236}">
                    <a16:creationId xmlns:a16="http://schemas.microsoft.com/office/drawing/2014/main" id="{C4455B67-CD11-EA73-B256-F1FF00971377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: 形状 17">
                <a:extLst>
                  <a:ext uri="{FF2B5EF4-FFF2-40B4-BE49-F238E27FC236}">
                    <a16:creationId xmlns:a16="http://schemas.microsoft.com/office/drawing/2014/main" id="{862A571D-27FC-556F-AB07-3A9EF5CD4A2B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·</a:t>
                </a:r>
                <a:endParaRPr lang="zh-CN" altLang="en-US" dirty="0"/>
              </a:p>
            </p:txBody>
          </p:sp>
          <p:sp>
            <p:nvSpPr>
              <p:cNvPr id="21" name="任意多边形: 形状 18">
                <a:extLst>
                  <a:ext uri="{FF2B5EF4-FFF2-40B4-BE49-F238E27FC236}">
                    <a16:creationId xmlns:a16="http://schemas.microsoft.com/office/drawing/2014/main" id="{0A156553-8E26-9DFC-D858-E8D2FAA192FF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: 形状 19">
                <a:extLst>
                  <a:ext uri="{FF2B5EF4-FFF2-40B4-BE49-F238E27FC236}">
                    <a16:creationId xmlns:a16="http://schemas.microsoft.com/office/drawing/2014/main" id="{488A949D-01DB-FACA-7926-6F2641E54BF6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任意多边形: 形状 22">
              <a:extLst>
                <a:ext uri="{FF2B5EF4-FFF2-40B4-BE49-F238E27FC236}">
                  <a16:creationId xmlns:a16="http://schemas.microsoft.com/office/drawing/2014/main" id="{606C46A1-57C4-9134-D645-12962CEF87DE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1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FBFF5F3-F343-71B0-1A1A-6766B74B49B7}"/>
              </a:ext>
            </a:extLst>
          </p:cNvPr>
          <p:cNvSpPr txBox="1"/>
          <p:nvPr/>
        </p:nvSpPr>
        <p:spPr>
          <a:xfrm>
            <a:off x="7123496" y="3330832"/>
            <a:ext cx="48703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Máy</a:t>
            </a:r>
            <a:r>
              <a:rPr lang="en-US" sz="48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lọc</a:t>
            </a:r>
            <a:r>
              <a:rPr lang="en-US" sz="48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nước</a:t>
            </a:r>
            <a:r>
              <a:rPr lang="en-US" sz="4800" b="1" dirty="0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80"/>
                </a:solidFill>
                <a:latin typeface="UVN Doi Moi" panose="00000400000000000000" pitchFamily="2" charset="0"/>
                <a:cs typeface="Times New Roman" pitchFamily="18" charset="0"/>
              </a:rPr>
              <a:t>sạch</a:t>
            </a:r>
            <a:endParaRPr lang="en-US" sz="4800" b="1" dirty="0">
              <a:solidFill>
                <a:srgbClr val="008080"/>
              </a:solidFill>
              <a:latin typeface="UVN Doi Moi" panose="00000400000000000000" pitchFamily="2" charset="0"/>
              <a:cs typeface="Times New Roman" pitchFamily="18" charset="0"/>
            </a:endParaRPr>
          </a:p>
        </p:txBody>
      </p:sp>
      <p:pic>
        <p:nvPicPr>
          <p:cNvPr id="27" name="Google Shape;94;p3">
            <a:extLst>
              <a:ext uri="{FF2B5EF4-FFF2-40B4-BE49-F238E27FC236}">
                <a16:creationId xmlns:a16="http://schemas.microsoft.com/office/drawing/2014/main" id="{EDA03AFA-BF5F-248A-4AC7-90E4DB1B6C2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00700"/>
            <a:ext cx="12210174" cy="1257300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3" name="AutoShape 4" descr="Bảng giá bồn nước inox Tân Á - Vật liệu xây dựng 24h">
            <a:extLst>
              <a:ext uri="{FF2B5EF4-FFF2-40B4-BE49-F238E27FC236}">
                <a16:creationId xmlns:a16="http://schemas.microsoft.com/office/drawing/2014/main" id="{2513E938-6ED0-5035-F315-E14E0FCAF9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29028" y="3429000"/>
            <a:ext cx="3471772" cy="347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Hệ thống lọc nước RO cho nhà máy sản xuất nước ngọt">
            <a:extLst>
              <a:ext uri="{FF2B5EF4-FFF2-40B4-BE49-F238E27FC236}">
                <a16:creationId xmlns:a16="http://schemas.microsoft.com/office/drawing/2014/main" id="{EEC7BC4C-92A1-19C0-8277-04D40BA6E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59" y="1986821"/>
            <a:ext cx="6212763" cy="361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94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oogle Shape;1035;p45"/>
          <p:cNvGrpSpPr/>
          <p:nvPr/>
        </p:nvGrpSpPr>
        <p:grpSpPr>
          <a:xfrm>
            <a:off x="10621022" y="505047"/>
            <a:ext cx="1127343" cy="1722801"/>
            <a:chOff x="8947095" y="-14175"/>
            <a:chExt cx="1581348" cy="2416610"/>
          </a:xfrm>
        </p:grpSpPr>
        <p:sp>
          <p:nvSpPr>
            <p:cNvPr id="1036" name="Google Shape;1036;p45"/>
            <p:cNvSpPr/>
            <p:nvPr/>
          </p:nvSpPr>
          <p:spPr>
            <a:xfrm rot="-10421485">
              <a:off x="8993718" y="1392906"/>
              <a:ext cx="1488104" cy="930587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5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0" name="Google Shape;1040;p45"/>
          <p:cNvSpPr/>
          <p:nvPr/>
        </p:nvSpPr>
        <p:spPr>
          <a:xfrm rot="898003" flipH="1">
            <a:off x="9370188" y="400766"/>
            <a:ext cx="1110103" cy="1295597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1" name="Google Shape;1041;p45"/>
          <p:cNvGrpSpPr/>
          <p:nvPr/>
        </p:nvGrpSpPr>
        <p:grpSpPr>
          <a:xfrm>
            <a:off x="9604598" y="621499"/>
            <a:ext cx="1420388" cy="1852219"/>
            <a:chOff x="7710256" y="-546838"/>
            <a:chExt cx="1992408" cy="2598147"/>
          </a:xfrm>
        </p:grpSpPr>
        <p:sp>
          <p:nvSpPr>
            <p:cNvPr id="1042" name="Google Shape;1042;p45"/>
            <p:cNvSpPr/>
            <p:nvPr/>
          </p:nvSpPr>
          <p:spPr>
            <a:xfrm>
              <a:off x="7710256" y="876198"/>
              <a:ext cx="1992408" cy="1175111"/>
            </a:xfrm>
            <a:custGeom>
              <a:avLst/>
              <a:gdLst/>
              <a:ahLst/>
              <a:cxnLst/>
              <a:rect l="l" t="t" r="r" b="b"/>
              <a:pathLst>
                <a:path w="1992408" h="1175111" extrusionOk="0">
                  <a:moveTo>
                    <a:pt x="981597" y="432051"/>
                  </a:moveTo>
                  <a:cubicBezTo>
                    <a:pt x="951774" y="432051"/>
                    <a:pt x="927597" y="456228"/>
                    <a:pt x="927597" y="486051"/>
                  </a:cubicBezTo>
                  <a:cubicBezTo>
                    <a:pt x="927597" y="515874"/>
                    <a:pt x="951774" y="540051"/>
                    <a:pt x="981597" y="540051"/>
                  </a:cubicBezTo>
                  <a:cubicBezTo>
                    <a:pt x="1011420" y="540051"/>
                    <a:pt x="1035597" y="515874"/>
                    <a:pt x="1035597" y="486051"/>
                  </a:cubicBezTo>
                  <a:cubicBezTo>
                    <a:pt x="1035597" y="456228"/>
                    <a:pt x="1011420" y="432051"/>
                    <a:pt x="981597" y="432051"/>
                  </a:cubicBezTo>
                  <a:close/>
                  <a:moveTo>
                    <a:pt x="1352451" y="712"/>
                  </a:moveTo>
                  <a:cubicBezTo>
                    <a:pt x="1380105" y="-937"/>
                    <a:pt x="1407791" y="260"/>
                    <a:pt x="1435005" y="4522"/>
                  </a:cubicBezTo>
                  <a:cubicBezTo>
                    <a:pt x="1659945" y="39764"/>
                    <a:pt x="1833906" y="281604"/>
                    <a:pt x="1743421" y="523158"/>
                  </a:cubicBezTo>
                  <a:cubicBezTo>
                    <a:pt x="1846333" y="525158"/>
                    <a:pt x="1937880" y="573355"/>
                    <a:pt x="1974733" y="647649"/>
                  </a:cubicBezTo>
                  <a:cubicBezTo>
                    <a:pt x="2031339" y="761664"/>
                    <a:pt x="1945208" y="908825"/>
                    <a:pt x="1812771" y="945020"/>
                  </a:cubicBezTo>
                  <a:cubicBezTo>
                    <a:pt x="1679062" y="981596"/>
                    <a:pt x="1563299" y="887013"/>
                    <a:pt x="1558307" y="882822"/>
                  </a:cubicBezTo>
                  <a:cubicBezTo>
                    <a:pt x="1540890" y="989502"/>
                    <a:pt x="1466972" y="1079418"/>
                    <a:pt x="1365548" y="1111041"/>
                  </a:cubicBezTo>
                  <a:cubicBezTo>
                    <a:pt x="1223660" y="1155237"/>
                    <a:pt x="1042370" y="1080751"/>
                    <a:pt x="972276" y="924351"/>
                  </a:cubicBezTo>
                  <a:cubicBezTo>
                    <a:pt x="965585" y="1040080"/>
                    <a:pt x="882746" y="1137711"/>
                    <a:pt x="771763" y="1166381"/>
                  </a:cubicBezTo>
                  <a:cubicBezTo>
                    <a:pt x="632424" y="1202386"/>
                    <a:pt x="468126" y="1124471"/>
                    <a:pt x="417043" y="979691"/>
                  </a:cubicBezTo>
                  <a:cubicBezTo>
                    <a:pt x="400794" y="992073"/>
                    <a:pt x="304148" y="1063892"/>
                    <a:pt x="193484" y="1041889"/>
                  </a:cubicBezTo>
                  <a:cubicBezTo>
                    <a:pt x="53507" y="1014076"/>
                    <a:pt x="-7454" y="856342"/>
                    <a:pt x="724" y="744519"/>
                  </a:cubicBezTo>
                  <a:cubicBezTo>
                    <a:pt x="1679" y="731946"/>
                    <a:pt x="17292" y="559543"/>
                    <a:pt x="170331" y="502489"/>
                  </a:cubicBezTo>
                  <a:cubicBezTo>
                    <a:pt x="245736" y="474295"/>
                    <a:pt x="317317" y="487915"/>
                    <a:pt x="347798" y="495440"/>
                  </a:cubicBezTo>
                  <a:cubicBezTo>
                    <a:pt x="317742" y="351803"/>
                    <a:pt x="405784" y="213976"/>
                    <a:pt x="540558" y="170447"/>
                  </a:cubicBezTo>
                  <a:cubicBezTo>
                    <a:pt x="699969" y="118917"/>
                    <a:pt x="898145" y="207880"/>
                    <a:pt x="949230" y="377902"/>
                  </a:cubicBezTo>
                  <a:cubicBezTo>
                    <a:pt x="966886" y="163209"/>
                    <a:pt x="1158876" y="12252"/>
                    <a:pt x="1352451" y="71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5"/>
            <p:cNvSpPr/>
            <p:nvPr/>
          </p:nvSpPr>
          <p:spPr>
            <a:xfrm flipH="1">
              <a:off x="8679745" y="-546838"/>
              <a:ext cx="99895" cy="1919123"/>
            </a:xfrm>
            <a:custGeom>
              <a:avLst/>
              <a:gdLst/>
              <a:ahLst/>
              <a:cxnLst/>
              <a:rect l="l" t="t" r="r" b="b"/>
              <a:pathLst>
                <a:path w="99895" h="1353879" extrusionOk="0">
                  <a:moveTo>
                    <a:pt x="99895" y="1353879"/>
                  </a:moveTo>
                  <a:cubicBezTo>
                    <a:pt x="53230" y="1101651"/>
                    <a:pt x="6565" y="849423"/>
                    <a:pt x="658" y="623777"/>
                  </a:cubicBezTo>
                  <a:cubicBezTo>
                    <a:pt x="-5249" y="398131"/>
                    <a:pt x="29602" y="199065"/>
                    <a:pt x="64454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4" name="Google Shape;1044;p45"/>
          <p:cNvSpPr/>
          <p:nvPr/>
        </p:nvSpPr>
        <p:spPr>
          <a:xfrm>
            <a:off x="9181044" y="-76199"/>
            <a:ext cx="3010968" cy="1491010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87AC62-6851-58CD-6C2E-7B4717BD94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0" r="529"/>
          <a:stretch/>
        </p:blipFill>
        <p:spPr>
          <a:xfrm>
            <a:off x="2607292" y="92741"/>
            <a:ext cx="5257800" cy="174712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2051FBC-4D48-59E9-3C6F-057603DE4D61}"/>
              </a:ext>
            </a:extLst>
          </p:cNvPr>
          <p:cNvSpPr/>
          <p:nvPr/>
        </p:nvSpPr>
        <p:spPr>
          <a:xfrm>
            <a:off x="1363587" y="846686"/>
            <a:ext cx="7799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1E1D78-6AC8-5261-EF82-4932E8BA3A6A}"/>
              </a:ext>
            </a:extLst>
          </p:cNvPr>
          <p:cNvGrpSpPr/>
          <p:nvPr/>
        </p:nvGrpSpPr>
        <p:grpSpPr>
          <a:xfrm>
            <a:off x="640080" y="1592377"/>
            <a:ext cx="9125063" cy="4344774"/>
            <a:chOff x="640080" y="1592377"/>
            <a:chExt cx="9125063" cy="434477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FC79A51-5BE4-4BC5-C125-49151FFB9B13}"/>
                </a:ext>
              </a:extLst>
            </p:cNvPr>
            <p:cNvSpPr/>
            <p:nvPr/>
          </p:nvSpPr>
          <p:spPr>
            <a:xfrm rot="261746">
              <a:off x="8114856" y="1750418"/>
              <a:ext cx="390665" cy="638598"/>
            </a:xfrm>
            <a:prstGeom prst="roundRect">
              <a:avLst/>
            </a:prstGeom>
            <a:solidFill>
              <a:srgbClr val="7E806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2F8FB84-8B3F-40F6-4379-57FCD940D15F}"/>
                </a:ext>
              </a:extLst>
            </p:cNvPr>
            <p:cNvSpPr/>
            <p:nvPr/>
          </p:nvSpPr>
          <p:spPr>
            <a:xfrm rot="261746">
              <a:off x="2179456" y="1708548"/>
              <a:ext cx="390665" cy="638598"/>
            </a:xfrm>
            <a:prstGeom prst="roundRect">
              <a:avLst/>
            </a:prstGeom>
            <a:solidFill>
              <a:srgbClr val="7E806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: Folded Corner 19">
              <a:extLst>
                <a:ext uri="{FF2B5EF4-FFF2-40B4-BE49-F238E27FC236}">
                  <a16:creationId xmlns:a16="http://schemas.microsoft.com/office/drawing/2014/main" id="{941590A4-E566-0172-E1BC-656891F52831}"/>
                </a:ext>
              </a:extLst>
            </p:cNvPr>
            <p:cNvSpPr/>
            <p:nvPr/>
          </p:nvSpPr>
          <p:spPr>
            <a:xfrm>
              <a:off x="640080" y="2091690"/>
              <a:ext cx="9125063" cy="3845461"/>
            </a:xfrm>
            <a:prstGeom prst="foldedCorner">
              <a:avLst/>
            </a:prstGeom>
            <a:solidFill>
              <a:srgbClr val="CCB69E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4000" b="1" dirty="0">
                <a:solidFill>
                  <a:srgbClr val="000099"/>
                </a:solidFill>
                <a:latin typeface="UVN Chu Ky" panose="00000400000000000000" pitchFamily="2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9FD4F09-6546-7FB2-891B-9A07B558E24F}"/>
                </a:ext>
              </a:extLst>
            </p:cNvPr>
            <p:cNvSpPr/>
            <p:nvPr/>
          </p:nvSpPr>
          <p:spPr>
            <a:xfrm rot="21208305">
              <a:off x="7949254" y="1634247"/>
              <a:ext cx="390665" cy="723538"/>
            </a:xfrm>
            <a:prstGeom prst="roundRect">
              <a:avLst>
                <a:gd name="adj" fmla="val 2018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A565B18-85C2-B8CF-9A5E-50B01F346A5A}"/>
                </a:ext>
              </a:extLst>
            </p:cNvPr>
            <p:cNvSpPr/>
            <p:nvPr/>
          </p:nvSpPr>
          <p:spPr>
            <a:xfrm rot="21208305">
              <a:off x="2013854" y="1592377"/>
              <a:ext cx="390665" cy="723538"/>
            </a:xfrm>
            <a:prstGeom prst="roundRect">
              <a:avLst>
                <a:gd name="adj" fmla="val 2018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9849EB8-8D0C-AF0E-B954-83D30B89C5EA}"/>
              </a:ext>
            </a:extLst>
          </p:cNvPr>
          <p:cNvSpPr txBox="1"/>
          <p:nvPr/>
        </p:nvSpPr>
        <p:spPr>
          <a:xfrm>
            <a:off x="701026" y="2498713"/>
            <a:ext cx="912506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Nước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là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một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chất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lỏng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trong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suốt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,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không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màu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,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không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mùi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,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không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vị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,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không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có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hình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dạng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nhất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định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.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Nước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chảy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từ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cao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xuống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thấp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,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lan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ra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khắp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mọi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phía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,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thấm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qua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một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số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vật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và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hòa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tan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một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số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chất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UVN Chu Ky" panose="00000400000000000000" pitchFamily="2" charset="0"/>
              </a:rPr>
              <a:t>.</a:t>
            </a:r>
          </a:p>
        </p:txBody>
      </p:sp>
      <p:pic>
        <p:nvPicPr>
          <p:cNvPr id="26" name="Google Shape;1367;p48">
            <a:extLst>
              <a:ext uri="{FF2B5EF4-FFF2-40B4-BE49-F238E27FC236}">
                <a16:creationId xmlns:a16="http://schemas.microsoft.com/office/drawing/2014/main" id="{C4585D72-43DF-D58E-D0A3-8A85F32B1B8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769125"/>
            <a:ext cx="12191999" cy="841292"/>
          </a:xfrm>
          <a:prstGeom prst="rect">
            <a:avLst/>
          </a:prstGeom>
          <a:noFill/>
          <a:ln>
            <a:noFill/>
          </a:ln>
          <a:effectLst>
            <a:outerShdw blurRad="292100" dist="276225" dir="16200000" rotWithShape="0">
              <a:srgbClr val="000000">
                <a:alpha val="40000"/>
              </a:srgbClr>
            </a:outerShdw>
          </a:effectLst>
        </p:spPr>
      </p:pic>
      <p:pic>
        <p:nvPicPr>
          <p:cNvPr id="55" name="Google Shape;1396;p48">
            <a:extLst>
              <a:ext uri="{FF2B5EF4-FFF2-40B4-BE49-F238E27FC236}">
                <a16:creationId xmlns:a16="http://schemas.microsoft.com/office/drawing/2014/main" id="{D6A1D81D-61C7-EFCA-6D58-F1360FCC0BD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6200" y="5997143"/>
            <a:ext cx="12286374" cy="860857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56" name="Google Shape;1455;p48">
            <a:extLst>
              <a:ext uri="{FF2B5EF4-FFF2-40B4-BE49-F238E27FC236}">
                <a16:creationId xmlns:a16="http://schemas.microsoft.com/office/drawing/2014/main" id="{C99F0F8E-02DE-B409-550D-A90C08A4BD07}"/>
              </a:ext>
            </a:extLst>
          </p:cNvPr>
          <p:cNvSpPr/>
          <p:nvPr/>
        </p:nvSpPr>
        <p:spPr>
          <a:xfrm>
            <a:off x="0" y="-6815"/>
            <a:ext cx="1493139" cy="888329"/>
          </a:xfrm>
          <a:custGeom>
            <a:avLst/>
            <a:gdLst/>
            <a:ahLst/>
            <a:cxnLst/>
            <a:rect l="l" t="t" r="r" b="b"/>
            <a:pathLst>
              <a:path w="3981705" h="2368876" extrusionOk="0">
                <a:moveTo>
                  <a:pt x="0" y="2167033"/>
                </a:moveTo>
                <a:cubicBezTo>
                  <a:pt x="35624" y="2202656"/>
                  <a:pt x="220313" y="2380298"/>
                  <a:pt x="487394" y="2368296"/>
                </a:cubicBezTo>
                <a:cubicBezTo>
                  <a:pt x="763619" y="2355914"/>
                  <a:pt x="1013841" y="2146364"/>
                  <a:pt x="1101662" y="1844421"/>
                </a:cubicBezTo>
                <a:cubicBezTo>
                  <a:pt x="1114806" y="1858423"/>
                  <a:pt x="1422273" y="2175796"/>
                  <a:pt x="1832515" y="2082546"/>
                </a:cubicBezTo>
                <a:cubicBezTo>
                  <a:pt x="2159889" y="2008251"/>
                  <a:pt x="2408015" y="1705356"/>
                  <a:pt x="2425637" y="1341120"/>
                </a:cubicBezTo>
                <a:cubicBezTo>
                  <a:pt x="2495741" y="1363885"/>
                  <a:pt x="2988469" y="1515237"/>
                  <a:pt x="3442430" y="1224629"/>
                </a:cubicBezTo>
                <a:cubicBezTo>
                  <a:pt x="3835146" y="973169"/>
                  <a:pt x="4041839" y="491204"/>
                  <a:pt x="3966305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1456;p48">
            <a:extLst>
              <a:ext uri="{FF2B5EF4-FFF2-40B4-BE49-F238E27FC236}">
                <a16:creationId xmlns:a16="http://schemas.microsoft.com/office/drawing/2014/main" id="{214D2EEB-1F7B-38F8-13F6-08CE739E139D}"/>
              </a:ext>
            </a:extLst>
          </p:cNvPr>
          <p:cNvSpPr/>
          <p:nvPr/>
        </p:nvSpPr>
        <p:spPr>
          <a:xfrm rot="-809744">
            <a:off x="2493744" y="19907"/>
            <a:ext cx="228512" cy="218141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1457;p48">
            <a:extLst>
              <a:ext uri="{FF2B5EF4-FFF2-40B4-BE49-F238E27FC236}">
                <a16:creationId xmlns:a16="http://schemas.microsoft.com/office/drawing/2014/main" id="{47A09912-F128-BF51-0841-6FE7615739A8}"/>
              </a:ext>
            </a:extLst>
          </p:cNvPr>
          <p:cNvSpPr/>
          <p:nvPr/>
        </p:nvSpPr>
        <p:spPr>
          <a:xfrm rot="1106097">
            <a:off x="2755827" y="283832"/>
            <a:ext cx="224853" cy="214648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" name="Google Shape;1458;p48">
            <a:extLst>
              <a:ext uri="{FF2B5EF4-FFF2-40B4-BE49-F238E27FC236}">
                <a16:creationId xmlns:a16="http://schemas.microsoft.com/office/drawing/2014/main" id="{9BBC8B8B-4CA6-DA38-306B-89FDEBA0E705}"/>
              </a:ext>
            </a:extLst>
          </p:cNvPr>
          <p:cNvGrpSpPr/>
          <p:nvPr/>
        </p:nvGrpSpPr>
        <p:grpSpPr>
          <a:xfrm>
            <a:off x="1245830" y="-534"/>
            <a:ext cx="1046943" cy="1289370"/>
            <a:chOff x="1994958" y="0"/>
            <a:chExt cx="2717214" cy="3346406"/>
          </a:xfrm>
        </p:grpSpPr>
        <p:sp>
          <p:nvSpPr>
            <p:cNvPr id="60" name="Google Shape;1459;p48">
              <a:extLst>
                <a:ext uri="{FF2B5EF4-FFF2-40B4-BE49-F238E27FC236}">
                  <a16:creationId xmlns:a16="http://schemas.microsoft.com/office/drawing/2014/main" id="{D2C639A6-619B-056B-64D6-BD8311156E83}"/>
                </a:ext>
              </a:extLst>
            </p:cNvPr>
            <p:cNvSpPr/>
            <p:nvPr/>
          </p:nvSpPr>
          <p:spPr>
            <a:xfrm>
              <a:off x="1994958" y="1935085"/>
              <a:ext cx="2717214" cy="1411321"/>
            </a:xfrm>
            <a:custGeom>
              <a:avLst/>
              <a:gdLst/>
              <a:ahLst/>
              <a:cxnLst/>
              <a:rect l="l" t="t" r="r" b="b"/>
              <a:pathLst>
                <a:path w="2717214" h="1411321" extrusionOk="0">
                  <a:moveTo>
                    <a:pt x="948540" y="321973"/>
                  </a:moveTo>
                  <a:cubicBezTo>
                    <a:pt x="918717" y="321973"/>
                    <a:pt x="894540" y="346150"/>
                    <a:pt x="894540" y="375973"/>
                  </a:cubicBezTo>
                  <a:cubicBezTo>
                    <a:pt x="894540" y="405796"/>
                    <a:pt x="918717" y="429973"/>
                    <a:pt x="948540" y="429973"/>
                  </a:cubicBezTo>
                  <a:cubicBezTo>
                    <a:pt x="978363" y="429973"/>
                    <a:pt x="1002540" y="405796"/>
                    <a:pt x="1002540" y="375973"/>
                  </a:cubicBezTo>
                  <a:cubicBezTo>
                    <a:pt x="1002540" y="346150"/>
                    <a:pt x="978363" y="321973"/>
                    <a:pt x="948540" y="321973"/>
                  </a:cubicBezTo>
                  <a:close/>
                  <a:moveTo>
                    <a:pt x="1807803" y="239"/>
                  </a:moveTo>
                  <a:cubicBezTo>
                    <a:pt x="1919006" y="3536"/>
                    <a:pt x="2029726" y="41107"/>
                    <a:pt x="2118101" y="118966"/>
                  </a:cubicBezTo>
                  <a:cubicBezTo>
                    <a:pt x="2297217" y="276788"/>
                    <a:pt x="2285649" y="513214"/>
                    <a:pt x="2283547" y="545198"/>
                  </a:cubicBezTo>
                  <a:cubicBezTo>
                    <a:pt x="2293099" y="543533"/>
                    <a:pt x="2521550" y="507079"/>
                    <a:pt x="2646160" y="659731"/>
                  </a:cubicBezTo>
                  <a:cubicBezTo>
                    <a:pt x="2775239" y="817815"/>
                    <a:pt x="2722135" y="1092097"/>
                    <a:pt x="2538025" y="1206893"/>
                  </a:cubicBezTo>
                  <a:cubicBezTo>
                    <a:pt x="2390981" y="1298466"/>
                    <a:pt x="2185401" y="1272878"/>
                    <a:pt x="2048173" y="1136876"/>
                  </a:cubicBezTo>
                  <a:cubicBezTo>
                    <a:pt x="2039234" y="1233094"/>
                    <a:pt x="1998486" y="1286285"/>
                    <a:pt x="1978156" y="1308631"/>
                  </a:cubicBezTo>
                  <a:cubicBezTo>
                    <a:pt x="1860995" y="1437447"/>
                    <a:pt x="1625533" y="1444107"/>
                    <a:pt x="1481907" y="1334044"/>
                  </a:cubicBezTo>
                  <a:cubicBezTo>
                    <a:pt x="1401638" y="1272527"/>
                    <a:pt x="1368427" y="1188753"/>
                    <a:pt x="1354668" y="1143185"/>
                  </a:cubicBezTo>
                  <a:cubicBezTo>
                    <a:pt x="1348184" y="1162201"/>
                    <a:pt x="1332849" y="1198130"/>
                    <a:pt x="1297446" y="1225908"/>
                  </a:cubicBezTo>
                  <a:cubicBezTo>
                    <a:pt x="1237945" y="1272440"/>
                    <a:pt x="1154259" y="1270511"/>
                    <a:pt x="1093881" y="1238614"/>
                  </a:cubicBezTo>
                  <a:cubicBezTo>
                    <a:pt x="1028159" y="1203913"/>
                    <a:pt x="1004324" y="1141345"/>
                    <a:pt x="998452" y="1124082"/>
                  </a:cubicBezTo>
                  <a:cubicBezTo>
                    <a:pt x="997050" y="1150196"/>
                    <a:pt x="990741" y="1197779"/>
                    <a:pt x="960246" y="1244924"/>
                  </a:cubicBezTo>
                  <a:cubicBezTo>
                    <a:pt x="895663" y="1344822"/>
                    <a:pt x="778151" y="1357178"/>
                    <a:pt x="756681" y="1359456"/>
                  </a:cubicBezTo>
                  <a:cubicBezTo>
                    <a:pt x="628128" y="1372952"/>
                    <a:pt x="536029" y="1295925"/>
                    <a:pt x="508601" y="1270424"/>
                  </a:cubicBezTo>
                  <a:cubicBezTo>
                    <a:pt x="461456" y="1226522"/>
                    <a:pt x="437620" y="1178325"/>
                    <a:pt x="425878" y="1149583"/>
                  </a:cubicBezTo>
                  <a:cubicBezTo>
                    <a:pt x="398800" y="1208996"/>
                    <a:pt x="324052" y="1245012"/>
                    <a:pt x="253597" y="1240455"/>
                  </a:cubicBezTo>
                  <a:cubicBezTo>
                    <a:pt x="137225" y="1233006"/>
                    <a:pt x="58445" y="1150546"/>
                    <a:pt x="12352" y="990534"/>
                  </a:cubicBezTo>
                  <a:cubicBezTo>
                    <a:pt x="-30499" y="842001"/>
                    <a:pt x="42935" y="683216"/>
                    <a:pt x="158694" y="596111"/>
                  </a:cubicBezTo>
                  <a:cubicBezTo>
                    <a:pt x="279185" y="505327"/>
                    <a:pt x="445069" y="492971"/>
                    <a:pt x="584839" y="564302"/>
                  </a:cubicBezTo>
                  <a:cubicBezTo>
                    <a:pt x="610865" y="416645"/>
                    <a:pt x="721629" y="298520"/>
                    <a:pt x="864729" y="265309"/>
                  </a:cubicBezTo>
                  <a:cubicBezTo>
                    <a:pt x="1018783" y="229556"/>
                    <a:pt x="1181511" y="298695"/>
                    <a:pt x="1265549" y="437063"/>
                  </a:cubicBezTo>
                  <a:cubicBezTo>
                    <a:pt x="1274312" y="393950"/>
                    <a:pt x="1317689" y="203178"/>
                    <a:pt x="1494614" y="87156"/>
                  </a:cubicBezTo>
                  <a:cubicBezTo>
                    <a:pt x="1584917" y="27918"/>
                    <a:pt x="1696601" y="-3059"/>
                    <a:pt x="1807803" y="23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460;p48">
              <a:extLst>
                <a:ext uri="{FF2B5EF4-FFF2-40B4-BE49-F238E27FC236}">
                  <a16:creationId xmlns:a16="http://schemas.microsoft.com/office/drawing/2014/main" id="{79B89DC1-8ED0-6A20-AC97-AD29FC577F29}"/>
                </a:ext>
              </a:extLst>
            </p:cNvPr>
            <p:cNvSpPr/>
            <p:nvPr/>
          </p:nvSpPr>
          <p:spPr>
            <a:xfrm>
              <a:off x="2927498" y="0"/>
              <a:ext cx="284255" cy="2312581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1461;p48">
            <a:extLst>
              <a:ext uri="{FF2B5EF4-FFF2-40B4-BE49-F238E27FC236}">
                <a16:creationId xmlns:a16="http://schemas.microsoft.com/office/drawing/2014/main" id="{66123F58-23A8-0736-3F1A-35215AF758D6}"/>
              </a:ext>
            </a:extLst>
          </p:cNvPr>
          <p:cNvSpPr/>
          <p:nvPr/>
        </p:nvSpPr>
        <p:spPr>
          <a:xfrm rot="-893922">
            <a:off x="1646703" y="117238"/>
            <a:ext cx="598826" cy="698888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" name="Google Shape;1462;p48">
            <a:extLst>
              <a:ext uri="{FF2B5EF4-FFF2-40B4-BE49-F238E27FC236}">
                <a16:creationId xmlns:a16="http://schemas.microsoft.com/office/drawing/2014/main" id="{56C0D958-A605-DA35-1A1C-990E33A0D20C}"/>
              </a:ext>
            </a:extLst>
          </p:cNvPr>
          <p:cNvGrpSpPr/>
          <p:nvPr/>
        </p:nvGrpSpPr>
        <p:grpSpPr>
          <a:xfrm>
            <a:off x="1998478" y="-7117"/>
            <a:ext cx="572758" cy="595895"/>
            <a:chOff x="3769376" y="509929"/>
            <a:chExt cx="1486525" cy="1546575"/>
          </a:xfrm>
        </p:grpSpPr>
        <p:sp>
          <p:nvSpPr>
            <p:cNvPr id="64" name="Google Shape;1463;p48">
              <a:extLst>
                <a:ext uri="{FF2B5EF4-FFF2-40B4-BE49-F238E27FC236}">
                  <a16:creationId xmlns:a16="http://schemas.microsoft.com/office/drawing/2014/main" id="{612999C8-315F-CF14-3CF0-ED9606A9CA38}"/>
                </a:ext>
              </a:extLst>
            </p:cNvPr>
            <p:cNvSpPr/>
            <p:nvPr/>
          </p:nvSpPr>
          <p:spPr>
            <a:xfrm>
              <a:off x="3769376" y="1126904"/>
              <a:ext cx="1486525" cy="929600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63843" y="103461"/>
                  </a:moveTo>
                  <a:cubicBezTo>
                    <a:pt x="734020" y="103461"/>
                    <a:pt x="709843" y="127638"/>
                    <a:pt x="709843" y="157461"/>
                  </a:cubicBezTo>
                  <a:cubicBezTo>
                    <a:pt x="709843" y="187284"/>
                    <a:pt x="734020" y="211461"/>
                    <a:pt x="763843" y="211461"/>
                  </a:cubicBezTo>
                  <a:cubicBezTo>
                    <a:pt x="793666" y="211461"/>
                    <a:pt x="817843" y="187284"/>
                    <a:pt x="817843" y="157461"/>
                  </a:cubicBezTo>
                  <a:cubicBezTo>
                    <a:pt x="817843" y="127638"/>
                    <a:pt x="793666" y="103461"/>
                    <a:pt x="763843" y="103461"/>
                  </a:cubicBezTo>
                  <a:close/>
                  <a:moveTo>
                    <a:pt x="850384" y="200"/>
                  </a:move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464;p48">
              <a:extLst>
                <a:ext uri="{FF2B5EF4-FFF2-40B4-BE49-F238E27FC236}">
                  <a16:creationId xmlns:a16="http://schemas.microsoft.com/office/drawing/2014/main" id="{096FEA14-E535-9389-ED6A-A6D8E4C6E756}"/>
                </a:ext>
              </a:extLst>
            </p:cNvPr>
            <p:cNvSpPr/>
            <p:nvPr/>
          </p:nvSpPr>
          <p:spPr>
            <a:xfrm>
              <a:off x="4522379" y="509929"/>
              <a:ext cx="81853" cy="808074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AC28C47-4009-FD9B-6D7B-5A2E610B2E4F}"/>
              </a:ext>
            </a:extLst>
          </p:cNvPr>
          <p:cNvGrpSpPr/>
          <p:nvPr/>
        </p:nvGrpSpPr>
        <p:grpSpPr>
          <a:xfrm>
            <a:off x="214066" y="1437832"/>
            <a:ext cx="9103958" cy="4664763"/>
            <a:chOff x="-23150" y="601885"/>
            <a:chExt cx="9103958" cy="46647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6E7362-4B90-DE08-6C57-13839BA135E6}"/>
                </a:ext>
              </a:extLst>
            </p:cNvPr>
            <p:cNvSpPr/>
            <p:nvPr/>
          </p:nvSpPr>
          <p:spPr>
            <a:xfrm rot="21009464">
              <a:off x="498835" y="764715"/>
              <a:ext cx="7825115" cy="4501933"/>
            </a:xfrm>
            <a:prstGeom prst="rect">
              <a:avLst/>
            </a:prstGeom>
            <a:solidFill>
              <a:srgbClr val="F06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674C0E-CC67-5996-8B7A-4D5339DB2452}"/>
                </a:ext>
              </a:extLst>
            </p:cNvPr>
            <p:cNvSpPr/>
            <p:nvPr/>
          </p:nvSpPr>
          <p:spPr>
            <a:xfrm>
              <a:off x="613459" y="787079"/>
              <a:ext cx="7825115" cy="4479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3C1BD02D-86AF-0F4C-8378-BA336B0A2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1298870">
              <a:off x="-23150" y="601885"/>
              <a:ext cx="2334271" cy="1732467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99B547CD-56AE-6990-0EFF-8B30C0091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20285838">
              <a:off x="6569100" y="4057147"/>
              <a:ext cx="2511708" cy="120376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2B53BD4-D183-7148-FDF5-2CE97EE145FD}"/>
              </a:ext>
            </a:extLst>
          </p:cNvPr>
          <p:cNvSpPr txBox="1"/>
          <p:nvPr/>
        </p:nvSpPr>
        <p:spPr>
          <a:xfrm>
            <a:off x="1355611" y="110036"/>
            <a:ext cx="65859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bg1">
                    <a:lumMod val="95000"/>
                  </a:schemeClr>
                </a:solidFill>
                <a:effectLst>
                  <a:outerShdw blurRad="12700" dist="50800" dir="600000" algn="tl">
                    <a:srgbClr val="000000">
                      <a:alpha val="75000"/>
                    </a:srgbClr>
                  </a:outerShdw>
                </a:effectLst>
                <a:latin typeface="UVN Thay Giao Nang" panose="02090805050506020203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grpSp>
        <p:nvGrpSpPr>
          <p:cNvPr id="9" name="Google Shape;1420;p48">
            <a:extLst>
              <a:ext uri="{FF2B5EF4-FFF2-40B4-BE49-F238E27FC236}">
                <a16:creationId xmlns:a16="http://schemas.microsoft.com/office/drawing/2014/main" id="{3FAB0450-F316-73D7-2FE0-109064A4AC6B}"/>
              </a:ext>
            </a:extLst>
          </p:cNvPr>
          <p:cNvGrpSpPr/>
          <p:nvPr/>
        </p:nvGrpSpPr>
        <p:grpSpPr>
          <a:xfrm>
            <a:off x="3052567" y="5039261"/>
            <a:ext cx="789794" cy="731053"/>
            <a:chOff x="2776537" y="4375560"/>
            <a:chExt cx="1152143" cy="1066452"/>
          </a:xfrm>
          <a:solidFill>
            <a:schemeClr val="accent2">
              <a:lumMod val="75000"/>
            </a:schemeClr>
          </a:solidFill>
        </p:grpSpPr>
        <p:sp>
          <p:nvSpPr>
            <p:cNvPr id="10" name="Google Shape;1421;p48">
              <a:extLst>
                <a:ext uri="{FF2B5EF4-FFF2-40B4-BE49-F238E27FC236}">
                  <a16:creationId xmlns:a16="http://schemas.microsoft.com/office/drawing/2014/main" id="{E5380460-4364-8F6F-3968-12C5B9D6B838}"/>
                </a:ext>
              </a:extLst>
            </p:cNvPr>
            <p:cNvSpPr/>
            <p:nvPr/>
          </p:nvSpPr>
          <p:spPr>
            <a:xfrm>
              <a:off x="2801683" y="4519612"/>
              <a:ext cx="251460" cy="589502"/>
            </a:xfrm>
            <a:custGeom>
              <a:avLst/>
              <a:gdLst/>
              <a:ahLst/>
              <a:cxnLst/>
              <a:rect l="l" t="t" r="r" b="b"/>
              <a:pathLst>
                <a:path w="251460" h="589502" extrusionOk="0">
                  <a:moveTo>
                    <a:pt x="234886" y="95"/>
                  </a:moveTo>
                  <a:cubicBezTo>
                    <a:pt x="234506" y="0"/>
                    <a:pt x="234029" y="0"/>
                    <a:pt x="233648" y="0"/>
                  </a:cubicBezTo>
                  <a:lnTo>
                    <a:pt x="17716" y="0"/>
                  </a:lnTo>
                  <a:cubicBezTo>
                    <a:pt x="7906" y="0"/>
                    <a:pt x="0" y="7906"/>
                    <a:pt x="0" y="17621"/>
                  </a:cubicBezTo>
                  <a:lnTo>
                    <a:pt x="0" y="578930"/>
                  </a:lnTo>
                  <a:cubicBezTo>
                    <a:pt x="0" y="582930"/>
                    <a:pt x="1333" y="586549"/>
                    <a:pt x="3619" y="589502"/>
                  </a:cubicBezTo>
                  <a:lnTo>
                    <a:pt x="3619" y="355473"/>
                  </a:lnTo>
                  <a:lnTo>
                    <a:pt x="35433" y="355473"/>
                  </a:lnTo>
                  <a:lnTo>
                    <a:pt x="35433" y="35338"/>
                  </a:lnTo>
                  <a:lnTo>
                    <a:pt x="215932" y="35338"/>
                  </a:lnTo>
                  <a:lnTo>
                    <a:pt x="215932" y="355473"/>
                  </a:lnTo>
                  <a:lnTo>
                    <a:pt x="251460" y="355473"/>
                  </a:lnTo>
                  <a:lnTo>
                    <a:pt x="251460" y="17621"/>
                  </a:lnTo>
                  <a:cubicBezTo>
                    <a:pt x="251460" y="8287"/>
                    <a:pt x="244221" y="667"/>
                    <a:pt x="234886" y="95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422;p48">
              <a:extLst>
                <a:ext uri="{FF2B5EF4-FFF2-40B4-BE49-F238E27FC236}">
                  <a16:creationId xmlns:a16="http://schemas.microsoft.com/office/drawing/2014/main" id="{B8C498FC-DB0B-F805-D7B7-A4C6186FEE27}"/>
                </a:ext>
              </a:extLst>
            </p:cNvPr>
            <p:cNvSpPr/>
            <p:nvPr/>
          </p:nvSpPr>
          <p:spPr>
            <a:xfrm>
              <a:off x="2843961" y="4375560"/>
              <a:ext cx="166903" cy="98331"/>
            </a:xfrm>
            <a:custGeom>
              <a:avLst/>
              <a:gdLst/>
              <a:ahLst/>
              <a:cxnLst/>
              <a:rect l="l" t="t" r="r" b="b"/>
              <a:pathLst>
                <a:path w="166903" h="98331" extrusionOk="0">
                  <a:moveTo>
                    <a:pt x="149174" y="98332"/>
                  </a:moveTo>
                  <a:lnTo>
                    <a:pt x="17729" y="98332"/>
                  </a:lnTo>
                  <a:cubicBezTo>
                    <a:pt x="11538" y="98332"/>
                    <a:pt x="5918" y="95093"/>
                    <a:pt x="2680" y="90045"/>
                  </a:cubicBezTo>
                  <a:cubicBezTo>
                    <a:pt x="-559" y="84901"/>
                    <a:pt x="-844" y="78424"/>
                    <a:pt x="1727" y="72805"/>
                  </a:cubicBezTo>
                  <a:lnTo>
                    <a:pt x="17253" y="40515"/>
                  </a:lnTo>
                  <a:cubicBezTo>
                    <a:pt x="21254" y="32323"/>
                    <a:pt x="26588" y="25180"/>
                    <a:pt x="32969" y="19179"/>
                  </a:cubicBezTo>
                  <a:cubicBezTo>
                    <a:pt x="50114" y="3558"/>
                    <a:pt x="74403" y="-3110"/>
                    <a:pt x="98120" y="1367"/>
                  </a:cubicBezTo>
                  <a:cubicBezTo>
                    <a:pt x="120980" y="5749"/>
                    <a:pt x="139840" y="20036"/>
                    <a:pt x="149651" y="40420"/>
                  </a:cubicBezTo>
                  <a:lnTo>
                    <a:pt x="165176" y="72710"/>
                  </a:lnTo>
                  <a:cubicBezTo>
                    <a:pt x="167748" y="78139"/>
                    <a:pt x="167462" y="84711"/>
                    <a:pt x="164224" y="89950"/>
                  </a:cubicBezTo>
                  <a:cubicBezTo>
                    <a:pt x="160890" y="95188"/>
                    <a:pt x="155175" y="98332"/>
                    <a:pt x="149174" y="98332"/>
                  </a:cubicBezTo>
                  <a:lnTo>
                    <a:pt x="149174" y="98332"/>
                  </a:lnTo>
                  <a:close/>
                  <a:moveTo>
                    <a:pt x="45923" y="62708"/>
                  </a:moveTo>
                  <a:lnTo>
                    <a:pt x="120885" y="62708"/>
                  </a:lnTo>
                  <a:lnTo>
                    <a:pt x="117647" y="55945"/>
                  </a:lnTo>
                  <a:cubicBezTo>
                    <a:pt x="110884" y="41944"/>
                    <a:pt x="98311" y="37657"/>
                    <a:pt x="91358" y="36419"/>
                  </a:cubicBezTo>
                  <a:cubicBezTo>
                    <a:pt x="78880" y="33943"/>
                    <a:pt x="65640" y="37467"/>
                    <a:pt x="56972" y="45468"/>
                  </a:cubicBezTo>
                  <a:cubicBezTo>
                    <a:pt x="53734" y="48421"/>
                    <a:pt x="51162" y="52040"/>
                    <a:pt x="49067" y="56136"/>
                  </a:cubicBezTo>
                  <a:lnTo>
                    <a:pt x="45923" y="62708"/>
                  </a:lnTo>
                  <a:lnTo>
                    <a:pt x="45923" y="62708"/>
                  </a:lnTo>
                  <a:lnTo>
                    <a:pt x="45923" y="62708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423;p48">
              <a:extLst>
                <a:ext uri="{FF2B5EF4-FFF2-40B4-BE49-F238E27FC236}">
                  <a16:creationId xmlns:a16="http://schemas.microsoft.com/office/drawing/2014/main" id="{F83884F6-9A00-8C9E-C01C-17E4C7B95F79}"/>
                </a:ext>
              </a:extLst>
            </p:cNvPr>
            <p:cNvSpPr/>
            <p:nvPr/>
          </p:nvSpPr>
          <p:spPr>
            <a:xfrm>
              <a:off x="2801777" y="4438363"/>
              <a:ext cx="251557" cy="123443"/>
            </a:xfrm>
            <a:custGeom>
              <a:avLst/>
              <a:gdLst/>
              <a:ahLst/>
              <a:cxnLst/>
              <a:rect l="l" t="t" r="r" b="b"/>
              <a:pathLst>
                <a:path w="251557" h="123443" extrusionOk="0">
                  <a:moveTo>
                    <a:pt x="233078" y="123444"/>
                  </a:moveTo>
                  <a:lnTo>
                    <a:pt x="18194" y="123444"/>
                  </a:lnTo>
                  <a:cubicBezTo>
                    <a:pt x="12479" y="123444"/>
                    <a:pt x="6669" y="120491"/>
                    <a:pt x="3430" y="116014"/>
                  </a:cubicBezTo>
                  <a:cubicBezTo>
                    <a:pt x="192" y="111538"/>
                    <a:pt x="-951" y="105156"/>
                    <a:pt x="858" y="99727"/>
                  </a:cubicBezTo>
                  <a:cubicBezTo>
                    <a:pt x="1049" y="99060"/>
                    <a:pt x="1430" y="98203"/>
                    <a:pt x="1811" y="97441"/>
                  </a:cubicBezTo>
                  <a:lnTo>
                    <a:pt x="44102" y="10096"/>
                  </a:lnTo>
                  <a:cubicBezTo>
                    <a:pt x="47055" y="3905"/>
                    <a:pt x="53341" y="0"/>
                    <a:pt x="60104" y="0"/>
                  </a:cubicBezTo>
                  <a:lnTo>
                    <a:pt x="191454" y="0"/>
                  </a:lnTo>
                  <a:cubicBezTo>
                    <a:pt x="198312" y="0"/>
                    <a:pt x="204503" y="3905"/>
                    <a:pt x="207456" y="10096"/>
                  </a:cubicBezTo>
                  <a:lnTo>
                    <a:pt x="249747" y="97441"/>
                  </a:lnTo>
                  <a:cubicBezTo>
                    <a:pt x="250128" y="98107"/>
                    <a:pt x="250318" y="98870"/>
                    <a:pt x="250699" y="99727"/>
                  </a:cubicBezTo>
                  <a:cubicBezTo>
                    <a:pt x="252509" y="105156"/>
                    <a:pt x="251366" y="111443"/>
                    <a:pt x="248127" y="116014"/>
                  </a:cubicBezTo>
                  <a:cubicBezTo>
                    <a:pt x="244889" y="120587"/>
                    <a:pt x="238793" y="123444"/>
                    <a:pt x="233078" y="123444"/>
                  </a:cubicBezTo>
                  <a:lnTo>
                    <a:pt x="233078" y="123444"/>
                  </a:lnTo>
                  <a:close/>
                  <a:moveTo>
                    <a:pt x="45626" y="88011"/>
                  </a:moveTo>
                  <a:lnTo>
                    <a:pt x="205551" y="88011"/>
                  </a:lnTo>
                  <a:lnTo>
                    <a:pt x="180119" y="35528"/>
                  </a:lnTo>
                  <a:lnTo>
                    <a:pt x="70962" y="35528"/>
                  </a:lnTo>
                  <a:lnTo>
                    <a:pt x="45626" y="88011"/>
                  </a:lnTo>
                  <a:lnTo>
                    <a:pt x="45626" y="88011"/>
                  </a:lnTo>
                  <a:lnTo>
                    <a:pt x="45626" y="88011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424;p48">
              <a:extLst>
                <a:ext uri="{FF2B5EF4-FFF2-40B4-BE49-F238E27FC236}">
                  <a16:creationId xmlns:a16="http://schemas.microsoft.com/office/drawing/2014/main" id="{35418239-63E3-CFB1-C9C1-0DF9815ABFD3}"/>
                </a:ext>
              </a:extLst>
            </p:cNvPr>
            <p:cNvSpPr/>
            <p:nvPr/>
          </p:nvSpPr>
          <p:spPr>
            <a:xfrm>
              <a:off x="3019995" y="4519612"/>
              <a:ext cx="251459" cy="355473"/>
            </a:xfrm>
            <a:custGeom>
              <a:avLst/>
              <a:gdLst/>
              <a:ahLst/>
              <a:cxnLst/>
              <a:rect l="l" t="t" r="r" b="b"/>
              <a:pathLst>
                <a:path w="251459" h="355473" extrusionOk="0">
                  <a:moveTo>
                    <a:pt x="233743" y="0"/>
                  </a:moveTo>
                  <a:lnTo>
                    <a:pt x="17717" y="0"/>
                  </a:lnTo>
                  <a:cubicBezTo>
                    <a:pt x="17335" y="0"/>
                    <a:pt x="16955" y="0"/>
                    <a:pt x="16573" y="95"/>
                  </a:cubicBezTo>
                  <a:cubicBezTo>
                    <a:pt x="7334" y="667"/>
                    <a:pt x="0" y="8287"/>
                    <a:pt x="0" y="17716"/>
                  </a:cubicBezTo>
                  <a:lnTo>
                    <a:pt x="0" y="355473"/>
                  </a:lnTo>
                  <a:lnTo>
                    <a:pt x="35433" y="355473"/>
                  </a:lnTo>
                  <a:lnTo>
                    <a:pt x="35433" y="35433"/>
                  </a:lnTo>
                  <a:lnTo>
                    <a:pt x="215932" y="35433"/>
                  </a:lnTo>
                  <a:lnTo>
                    <a:pt x="215932" y="355473"/>
                  </a:lnTo>
                  <a:lnTo>
                    <a:pt x="251460" y="355473"/>
                  </a:lnTo>
                  <a:lnTo>
                    <a:pt x="251460" y="17716"/>
                  </a:lnTo>
                  <a:cubicBezTo>
                    <a:pt x="251460" y="7906"/>
                    <a:pt x="243554" y="0"/>
                    <a:pt x="233743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25;p48">
              <a:extLst>
                <a:ext uri="{FF2B5EF4-FFF2-40B4-BE49-F238E27FC236}">
                  <a16:creationId xmlns:a16="http://schemas.microsoft.com/office/drawing/2014/main" id="{83A8DAF4-4E23-28DA-D577-C7B8EC55012C}"/>
                </a:ext>
              </a:extLst>
            </p:cNvPr>
            <p:cNvSpPr/>
            <p:nvPr/>
          </p:nvSpPr>
          <p:spPr>
            <a:xfrm>
              <a:off x="3062274" y="4375594"/>
              <a:ext cx="166903" cy="98298"/>
            </a:xfrm>
            <a:custGeom>
              <a:avLst/>
              <a:gdLst/>
              <a:ahLst/>
              <a:cxnLst/>
              <a:rect l="l" t="t" r="r" b="b"/>
              <a:pathLst>
                <a:path w="166903" h="98298" extrusionOk="0">
                  <a:moveTo>
                    <a:pt x="149174" y="98298"/>
                  </a:moveTo>
                  <a:lnTo>
                    <a:pt x="17729" y="98298"/>
                  </a:lnTo>
                  <a:cubicBezTo>
                    <a:pt x="11538" y="98298"/>
                    <a:pt x="5918" y="95059"/>
                    <a:pt x="2680" y="90011"/>
                  </a:cubicBezTo>
                  <a:cubicBezTo>
                    <a:pt x="-559" y="84772"/>
                    <a:pt x="-844" y="78391"/>
                    <a:pt x="1727" y="72771"/>
                  </a:cubicBezTo>
                  <a:lnTo>
                    <a:pt x="17253" y="40577"/>
                  </a:lnTo>
                  <a:cubicBezTo>
                    <a:pt x="29350" y="15526"/>
                    <a:pt x="54686" y="0"/>
                    <a:pt x="83452" y="0"/>
                  </a:cubicBezTo>
                  <a:cubicBezTo>
                    <a:pt x="112217" y="0"/>
                    <a:pt x="137554" y="15526"/>
                    <a:pt x="149651" y="40577"/>
                  </a:cubicBezTo>
                  <a:lnTo>
                    <a:pt x="165176" y="72866"/>
                  </a:lnTo>
                  <a:cubicBezTo>
                    <a:pt x="167748" y="78296"/>
                    <a:pt x="167462" y="84868"/>
                    <a:pt x="164224" y="90106"/>
                  </a:cubicBezTo>
                  <a:cubicBezTo>
                    <a:pt x="160985" y="95250"/>
                    <a:pt x="155366" y="98298"/>
                    <a:pt x="149174" y="98298"/>
                  </a:cubicBezTo>
                  <a:lnTo>
                    <a:pt x="149174" y="98298"/>
                  </a:lnTo>
                  <a:close/>
                  <a:moveTo>
                    <a:pt x="46019" y="62674"/>
                  </a:moveTo>
                  <a:lnTo>
                    <a:pt x="120885" y="62674"/>
                  </a:lnTo>
                  <a:lnTo>
                    <a:pt x="117647" y="56007"/>
                  </a:lnTo>
                  <a:cubicBezTo>
                    <a:pt x="111455" y="43148"/>
                    <a:pt x="98692" y="35623"/>
                    <a:pt x="83452" y="35623"/>
                  </a:cubicBezTo>
                  <a:cubicBezTo>
                    <a:pt x="68212" y="35623"/>
                    <a:pt x="55353" y="43244"/>
                    <a:pt x="49257" y="56007"/>
                  </a:cubicBezTo>
                  <a:lnTo>
                    <a:pt x="46019" y="62674"/>
                  </a:lnTo>
                  <a:lnTo>
                    <a:pt x="46019" y="62674"/>
                  </a:lnTo>
                  <a:lnTo>
                    <a:pt x="46019" y="62674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426;p48">
              <a:extLst>
                <a:ext uri="{FF2B5EF4-FFF2-40B4-BE49-F238E27FC236}">
                  <a16:creationId xmlns:a16="http://schemas.microsoft.com/office/drawing/2014/main" id="{D27C11B8-C5F4-97C6-12E4-5A9B3EA8CD1F}"/>
                </a:ext>
              </a:extLst>
            </p:cNvPr>
            <p:cNvSpPr/>
            <p:nvPr/>
          </p:nvSpPr>
          <p:spPr>
            <a:xfrm>
              <a:off x="3019984" y="4438554"/>
              <a:ext cx="251488" cy="123348"/>
            </a:xfrm>
            <a:custGeom>
              <a:avLst/>
              <a:gdLst/>
              <a:ahLst/>
              <a:cxnLst/>
              <a:rect l="l" t="t" r="r" b="b"/>
              <a:pathLst>
                <a:path w="251488" h="123348" extrusionOk="0">
                  <a:moveTo>
                    <a:pt x="233088" y="123349"/>
                  </a:moveTo>
                  <a:lnTo>
                    <a:pt x="18109" y="123349"/>
                  </a:lnTo>
                  <a:cubicBezTo>
                    <a:pt x="12108" y="123349"/>
                    <a:pt x="6012" y="120015"/>
                    <a:pt x="2869" y="115062"/>
                  </a:cubicBezTo>
                  <a:cubicBezTo>
                    <a:pt x="-369" y="110109"/>
                    <a:pt x="-941" y="103251"/>
                    <a:pt x="1536" y="97727"/>
                  </a:cubicBezTo>
                  <a:lnTo>
                    <a:pt x="44017" y="10001"/>
                  </a:lnTo>
                  <a:cubicBezTo>
                    <a:pt x="46970" y="3810"/>
                    <a:pt x="53256" y="0"/>
                    <a:pt x="60019" y="0"/>
                  </a:cubicBezTo>
                  <a:lnTo>
                    <a:pt x="191369" y="0"/>
                  </a:lnTo>
                  <a:cubicBezTo>
                    <a:pt x="198227" y="0"/>
                    <a:pt x="204418" y="3905"/>
                    <a:pt x="207371" y="10001"/>
                  </a:cubicBezTo>
                  <a:lnTo>
                    <a:pt x="249662" y="97346"/>
                  </a:lnTo>
                  <a:cubicBezTo>
                    <a:pt x="249757" y="97727"/>
                    <a:pt x="249852" y="97917"/>
                    <a:pt x="250138" y="98298"/>
                  </a:cubicBezTo>
                  <a:cubicBezTo>
                    <a:pt x="252424" y="103727"/>
                    <a:pt x="251757" y="110490"/>
                    <a:pt x="248519" y="115443"/>
                  </a:cubicBezTo>
                  <a:cubicBezTo>
                    <a:pt x="244995" y="120110"/>
                    <a:pt x="239089" y="123349"/>
                    <a:pt x="233088" y="123349"/>
                  </a:cubicBezTo>
                  <a:lnTo>
                    <a:pt x="233088" y="123349"/>
                  </a:lnTo>
                  <a:close/>
                  <a:moveTo>
                    <a:pt x="45732" y="87821"/>
                  </a:moveTo>
                  <a:lnTo>
                    <a:pt x="205656" y="87821"/>
                  </a:lnTo>
                  <a:lnTo>
                    <a:pt x="180225" y="35243"/>
                  </a:lnTo>
                  <a:lnTo>
                    <a:pt x="71068" y="35243"/>
                  </a:lnTo>
                  <a:lnTo>
                    <a:pt x="45732" y="87821"/>
                  </a:lnTo>
                  <a:lnTo>
                    <a:pt x="45732" y="87821"/>
                  </a:lnTo>
                  <a:lnTo>
                    <a:pt x="45732" y="87821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427;p48">
              <a:extLst>
                <a:ext uri="{FF2B5EF4-FFF2-40B4-BE49-F238E27FC236}">
                  <a16:creationId xmlns:a16="http://schemas.microsoft.com/office/drawing/2014/main" id="{A9E89D0D-D370-2CCA-1188-5A4EDA64D7DE}"/>
                </a:ext>
              </a:extLst>
            </p:cNvPr>
            <p:cNvSpPr/>
            <p:nvPr/>
          </p:nvSpPr>
          <p:spPr>
            <a:xfrm>
              <a:off x="3278301" y="4375594"/>
              <a:ext cx="166903" cy="98298"/>
            </a:xfrm>
            <a:custGeom>
              <a:avLst/>
              <a:gdLst/>
              <a:ahLst/>
              <a:cxnLst/>
              <a:rect l="l" t="t" r="r" b="b"/>
              <a:pathLst>
                <a:path w="166903" h="98298" extrusionOk="0">
                  <a:moveTo>
                    <a:pt x="149174" y="98298"/>
                  </a:moveTo>
                  <a:lnTo>
                    <a:pt x="17729" y="98298"/>
                  </a:lnTo>
                  <a:cubicBezTo>
                    <a:pt x="11538" y="98298"/>
                    <a:pt x="5918" y="95059"/>
                    <a:pt x="2680" y="90011"/>
                  </a:cubicBezTo>
                  <a:cubicBezTo>
                    <a:pt x="-559" y="84868"/>
                    <a:pt x="-844" y="78391"/>
                    <a:pt x="1727" y="72771"/>
                  </a:cubicBezTo>
                  <a:lnTo>
                    <a:pt x="17253" y="40577"/>
                  </a:lnTo>
                  <a:cubicBezTo>
                    <a:pt x="29350" y="15526"/>
                    <a:pt x="54686" y="0"/>
                    <a:pt x="83452" y="0"/>
                  </a:cubicBezTo>
                  <a:lnTo>
                    <a:pt x="83452" y="0"/>
                  </a:lnTo>
                  <a:cubicBezTo>
                    <a:pt x="112217" y="0"/>
                    <a:pt x="137554" y="15526"/>
                    <a:pt x="149651" y="40577"/>
                  </a:cubicBezTo>
                  <a:lnTo>
                    <a:pt x="165176" y="72866"/>
                  </a:lnTo>
                  <a:cubicBezTo>
                    <a:pt x="167748" y="78296"/>
                    <a:pt x="167462" y="84868"/>
                    <a:pt x="164224" y="90106"/>
                  </a:cubicBezTo>
                  <a:cubicBezTo>
                    <a:pt x="160985" y="95155"/>
                    <a:pt x="155175" y="98298"/>
                    <a:pt x="149174" y="98298"/>
                  </a:cubicBezTo>
                  <a:lnTo>
                    <a:pt x="149174" y="98298"/>
                  </a:lnTo>
                  <a:close/>
                  <a:moveTo>
                    <a:pt x="46019" y="62674"/>
                  </a:moveTo>
                  <a:lnTo>
                    <a:pt x="120885" y="62674"/>
                  </a:lnTo>
                  <a:lnTo>
                    <a:pt x="117647" y="56007"/>
                  </a:lnTo>
                  <a:cubicBezTo>
                    <a:pt x="111455" y="43148"/>
                    <a:pt x="98692" y="35623"/>
                    <a:pt x="83452" y="35623"/>
                  </a:cubicBezTo>
                  <a:lnTo>
                    <a:pt x="83452" y="35623"/>
                  </a:lnTo>
                  <a:cubicBezTo>
                    <a:pt x="68212" y="35623"/>
                    <a:pt x="55353" y="43244"/>
                    <a:pt x="49257" y="56007"/>
                  </a:cubicBezTo>
                  <a:lnTo>
                    <a:pt x="46019" y="62674"/>
                  </a:lnTo>
                  <a:lnTo>
                    <a:pt x="46019" y="62674"/>
                  </a:lnTo>
                  <a:lnTo>
                    <a:pt x="46019" y="62674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428;p48">
              <a:extLst>
                <a:ext uri="{FF2B5EF4-FFF2-40B4-BE49-F238E27FC236}">
                  <a16:creationId xmlns:a16="http://schemas.microsoft.com/office/drawing/2014/main" id="{191BFF98-E48E-867B-B9F7-13C706F9BA25}"/>
                </a:ext>
              </a:extLst>
            </p:cNvPr>
            <p:cNvSpPr/>
            <p:nvPr/>
          </p:nvSpPr>
          <p:spPr>
            <a:xfrm>
              <a:off x="3236073" y="4438554"/>
              <a:ext cx="251616" cy="123348"/>
            </a:xfrm>
            <a:custGeom>
              <a:avLst/>
              <a:gdLst/>
              <a:ahLst/>
              <a:cxnLst/>
              <a:rect l="l" t="t" r="r" b="b"/>
              <a:pathLst>
                <a:path w="251616" h="123348" extrusionOk="0">
                  <a:moveTo>
                    <a:pt x="233121" y="123349"/>
                  </a:moveTo>
                  <a:lnTo>
                    <a:pt x="18142" y="123349"/>
                  </a:lnTo>
                  <a:cubicBezTo>
                    <a:pt x="12236" y="123349"/>
                    <a:pt x="6331" y="120205"/>
                    <a:pt x="2997" y="115348"/>
                  </a:cubicBezTo>
                  <a:cubicBezTo>
                    <a:pt x="-337" y="110395"/>
                    <a:pt x="-908" y="103727"/>
                    <a:pt x="1378" y="98203"/>
                  </a:cubicBezTo>
                  <a:lnTo>
                    <a:pt x="44050" y="10001"/>
                  </a:lnTo>
                  <a:cubicBezTo>
                    <a:pt x="47003" y="3810"/>
                    <a:pt x="53289" y="0"/>
                    <a:pt x="60052" y="0"/>
                  </a:cubicBezTo>
                  <a:lnTo>
                    <a:pt x="191497" y="0"/>
                  </a:lnTo>
                  <a:cubicBezTo>
                    <a:pt x="198355" y="0"/>
                    <a:pt x="204546" y="3905"/>
                    <a:pt x="207499" y="10001"/>
                  </a:cubicBezTo>
                  <a:lnTo>
                    <a:pt x="249790" y="97346"/>
                  </a:lnTo>
                  <a:cubicBezTo>
                    <a:pt x="249885" y="97727"/>
                    <a:pt x="249980" y="97917"/>
                    <a:pt x="250266" y="98298"/>
                  </a:cubicBezTo>
                  <a:cubicBezTo>
                    <a:pt x="252552" y="103727"/>
                    <a:pt x="251885" y="110490"/>
                    <a:pt x="248647" y="115443"/>
                  </a:cubicBezTo>
                  <a:cubicBezTo>
                    <a:pt x="244932" y="120110"/>
                    <a:pt x="239026" y="123349"/>
                    <a:pt x="233121" y="123349"/>
                  </a:cubicBezTo>
                  <a:lnTo>
                    <a:pt x="233121" y="123349"/>
                  </a:lnTo>
                  <a:close/>
                  <a:moveTo>
                    <a:pt x="45574" y="87821"/>
                  </a:moveTo>
                  <a:lnTo>
                    <a:pt x="205499" y="87821"/>
                  </a:lnTo>
                  <a:lnTo>
                    <a:pt x="180067" y="35243"/>
                  </a:lnTo>
                  <a:lnTo>
                    <a:pt x="70910" y="35243"/>
                  </a:lnTo>
                  <a:lnTo>
                    <a:pt x="45574" y="87821"/>
                  </a:lnTo>
                  <a:lnTo>
                    <a:pt x="45574" y="87821"/>
                  </a:lnTo>
                  <a:lnTo>
                    <a:pt x="45574" y="87821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429;p48">
              <a:extLst>
                <a:ext uri="{FF2B5EF4-FFF2-40B4-BE49-F238E27FC236}">
                  <a16:creationId xmlns:a16="http://schemas.microsoft.com/office/drawing/2014/main" id="{1A49122C-789E-3328-23C2-EF9DDC70CBCD}"/>
                </a:ext>
              </a:extLst>
            </p:cNvPr>
            <p:cNvSpPr/>
            <p:nvPr/>
          </p:nvSpPr>
          <p:spPr>
            <a:xfrm>
              <a:off x="3446430" y="4729066"/>
              <a:ext cx="35910" cy="146018"/>
            </a:xfrm>
            <a:custGeom>
              <a:avLst/>
              <a:gdLst/>
              <a:ahLst/>
              <a:cxnLst/>
              <a:rect l="l" t="t" r="r" b="b"/>
              <a:pathLst>
                <a:path w="35910" h="146018" extrusionOk="0">
                  <a:moveTo>
                    <a:pt x="35909" y="17812"/>
                  </a:moveTo>
                  <a:lnTo>
                    <a:pt x="35147" y="146018"/>
                  </a:lnTo>
                  <a:lnTo>
                    <a:pt x="0" y="146018"/>
                  </a:lnTo>
                  <a:lnTo>
                    <a:pt x="667" y="17526"/>
                  </a:lnTo>
                  <a:cubicBezTo>
                    <a:pt x="667" y="7811"/>
                    <a:pt x="8477" y="0"/>
                    <a:pt x="18288" y="0"/>
                  </a:cubicBezTo>
                  <a:cubicBezTo>
                    <a:pt x="18288" y="0"/>
                    <a:pt x="18288" y="0"/>
                    <a:pt x="18383" y="0"/>
                  </a:cubicBezTo>
                  <a:cubicBezTo>
                    <a:pt x="28194" y="0"/>
                    <a:pt x="36004" y="8001"/>
                    <a:pt x="35909" y="17812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430;p48">
              <a:extLst>
                <a:ext uri="{FF2B5EF4-FFF2-40B4-BE49-F238E27FC236}">
                  <a16:creationId xmlns:a16="http://schemas.microsoft.com/office/drawing/2014/main" id="{3F33464E-069C-288A-24E9-F451B6360FC2}"/>
                </a:ext>
              </a:extLst>
            </p:cNvPr>
            <p:cNvSpPr/>
            <p:nvPr/>
          </p:nvSpPr>
          <p:spPr>
            <a:xfrm>
              <a:off x="3445188" y="4526470"/>
              <a:ext cx="250320" cy="348615"/>
            </a:xfrm>
            <a:custGeom>
              <a:avLst/>
              <a:gdLst/>
              <a:ahLst/>
              <a:cxnLst/>
              <a:rect l="l" t="t" r="r" b="b"/>
              <a:pathLst>
                <a:path w="250320" h="348615" extrusionOk="0">
                  <a:moveTo>
                    <a:pt x="250321" y="17621"/>
                  </a:moveTo>
                  <a:lnTo>
                    <a:pt x="250321" y="348615"/>
                  </a:lnTo>
                  <a:lnTo>
                    <a:pt x="214888" y="348615"/>
                  </a:lnTo>
                  <a:lnTo>
                    <a:pt x="214888" y="35338"/>
                  </a:lnTo>
                  <a:lnTo>
                    <a:pt x="35532" y="35338"/>
                  </a:lnTo>
                  <a:lnTo>
                    <a:pt x="37151" y="152400"/>
                  </a:lnTo>
                  <a:cubicBezTo>
                    <a:pt x="37246" y="162211"/>
                    <a:pt x="29531" y="170212"/>
                    <a:pt x="19720" y="170307"/>
                  </a:cubicBezTo>
                  <a:cubicBezTo>
                    <a:pt x="10005" y="171069"/>
                    <a:pt x="2004" y="162687"/>
                    <a:pt x="1909" y="152876"/>
                  </a:cubicBezTo>
                  <a:lnTo>
                    <a:pt x="4" y="17907"/>
                  </a:lnTo>
                  <a:cubicBezTo>
                    <a:pt x="-92" y="13145"/>
                    <a:pt x="1718" y="8572"/>
                    <a:pt x="5052" y="5239"/>
                  </a:cubicBezTo>
                  <a:cubicBezTo>
                    <a:pt x="8386" y="2000"/>
                    <a:pt x="12958" y="0"/>
                    <a:pt x="17625" y="0"/>
                  </a:cubicBezTo>
                  <a:lnTo>
                    <a:pt x="232604" y="0"/>
                  </a:lnTo>
                  <a:cubicBezTo>
                    <a:pt x="242415" y="0"/>
                    <a:pt x="250321" y="7906"/>
                    <a:pt x="250321" y="1762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431;p48">
              <a:extLst>
                <a:ext uri="{FF2B5EF4-FFF2-40B4-BE49-F238E27FC236}">
                  <a16:creationId xmlns:a16="http://schemas.microsoft.com/office/drawing/2014/main" id="{3BA1245C-25BA-E36E-4D73-9C75201C2EE5}"/>
                </a:ext>
              </a:extLst>
            </p:cNvPr>
            <p:cNvSpPr/>
            <p:nvPr/>
          </p:nvSpPr>
          <p:spPr>
            <a:xfrm>
              <a:off x="3487470" y="4375594"/>
              <a:ext cx="165729" cy="98298"/>
            </a:xfrm>
            <a:custGeom>
              <a:avLst/>
              <a:gdLst/>
              <a:ahLst/>
              <a:cxnLst/>
              <a:rect l="l" t="t" r="r" b="b"/>
              <a:pathLst>
                <a:path w="165729" h="98298" extrusionOk="0">
                  <a:moveTo>
                    <a:pt x="148127" y="98298"/>
                  </a:moveTo>
                  <a:lnTo>
                    <a:pt x="17634" y="98298"/>
                  </a:lnTo>
                  <a:cubicBezTo>
                    <a:pt x="11538" y="98298"/>
                    <a:pt x="5918" y="95059"/>
                    <a:pt x="2680" y="90011"/>
                  </a:cubicBezTo>
                  <a:cubicBezTo>
                    <a:pt x="-559" y="84963"/>
                    <a:pt x="-844" y="78391"/>
                    <a:pt x="1727" y="72771"/>
                  </a:cubicBezTo>
                  <a:lnTo>
                    <a:pt x="17158" y="40577"/>
                  </a:lnTo>
                  <a:cubicBezTo>
                    <a:pt x="29159" y="15526"/>
                    <a:pt x="54305" y="0"/>
                    <a:pt x="82880" y="0"/>
                  </a:cubicBezTo>
                  <a:cubicBezTo>
                    <a:pt x="111455" y="0"/>
                    <a:pt x="136601" y="15526"/>
                    <a:pt x="148603" y="40577"/>
                  </a:cubicBezTo>
                  <a:lnTo>
                    <a:pt x="164033" y="72866"/>
                  </a:lnTo>
                  <a:cubicBezTo>
                    <a:pt x="166605" y="78296"/>
                    <a:pt x="166224" y="84868"/>
                    <a:pt x="163081" y="90106"/>
                  </a:cubicBezTo>
                  <a:cubicBezTo>
                    <a:pt x="159938" y="95250"/>
                    <a:pt x="154127" y="98298"/>
                    <a:pt x="148127" y="98298"/>
                  </a:cubicBezTo>
                  <a:lnTo>
                    <a:pt x="148127" y="98298"/>
                  </a:lnTo>
                  <a:close/>
                  <a:moveTo>
                    <a:pt x="45638" y="62674"/>
                  </a:moveTo>
                  <a:lnTo>
                    <a:pt x="119933" y="62674"/>
                  </a:lnTo>
                  <a:lnTo>
                    <a:pt x="116789" y="56007"/>
                  </a:lnTo>
                  <a:cubicBezTo>
                    <a:pt x="110693" y="43148"/>
                    <a:pt x="97930" y="35623"/>
                    <a:pt x="82785" y="35623"/>
                  </a:cubicBezTo>
                  <a:cubicBezTo>
                    <a:pt x="67640" y="35623"/>
                    <a:pt x="54877" y="43244"/>
                    <a:pt x="48781" y="56007"/>
                  </a:cubicBezTo>
                  <a:lnTo>
                    <a:pt x="45638" y="62674"/>
                  </a:lnTo>
                  <a:lnTo>
                    <a:pt x="45638" y="62674"/>
                  </a:lnTo>
                  <a:lnTo>
                    <a:pt x="45638" y="62674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432;p48">
              <a:extLst>
                <a:ext uri="{FF2B5EF4-FFF2-40B4-BE49-F238E27FC236}">
                  <a16:creationId xmlns:a16="http://schemas.microsoft.com/office/drawing/2014/main" id="{F06EFA06-656F-086B-D5B0-69C192B277EB}"/>
                </a:ext>
              </a:extLst>
            </p:cNvPr>
            <p:cNvSpPr/>
            <p:nvPr/>
          </p:nvSpPr>
          <p:spPr>
            <a:xfrm>
              <a:off x="3445242" y="4438554"/>
              <a:ext cx="250282" cy="123348"/>
            </a:xfrm>
            <a:custGeom>
              <a:avLst/>
              <a:gdLst/>
              <a:ahLst/>
              <a:cxnLst/>
              <a:rect l="l" t="t" r="r" b="b"/>
              <a:pathLst>
                <a:path w="250282" h="123348" extrusionOk="0">
                  <a:moveTo>
                    <a:pt x="232073" y="123349"/>
                  </a:moveTo>
                  <a:lnTo>
                    <a:pt x="18047" y="123349"/>
                  </a:lnTo>
                  <a:cubicBezTo>
                    <a:pt x="12141" y="123349"/>
                    <a:pt x="6236" y="120205"/>
                    <a:pt x="2997" y="115348"/>
                  </a:cubicBezTo>
                  <a:cubicBezTo>
                    <a:pt x="-337" y="110395"/>
                    <a:pt x="-908" y="103727"/>
                    <a:pt x="1378" y="98203"/>
                  </a:cubicBezTo>
                  <a:lnTo>
                    <a:pt x="43764" y="10001"/>
                  </a:lnTo>
                  <a:cubicBezTo>
                    <a:pt x="46717" y="3810"/>
                    <a:pt x="53003" y="0"/>
                    <a:pt x="59671" y="0"/>
                  </a:cubicBezTo>
                  <a:lnTo>
                    <a:pt x="190449" y="0"/>
                  </a:lnTo>
                  <a:cubicBezTo>
                    <a:pt x="197307" y="0"/>
                    <a:pt x="203403" y="3905"/>
                    <a:pt x="206356" y="10001"/>
                  </a:cubicBezTo>
                  <a:lnTo>
                    <a:pt x="248456" y="97346"/>
                  </a:lnTo>
                  <a:cubicBezTo>
                    <a:pt x="248552" y="97727"/>
                    <a:pt x="248647" y="97917"/>
                    <a:pt x="248932" y="98298"/>
                  </a:cubicBezTo>
                  <a:cubicBezTo>
                    <a:pt x="251219" y="103727"/>
                    <a:pt x="250552" y="110490"/>
                    <a:pt x="247313" y="115443"/>
                  </a:cubicBezTo>
                  <a:cubicBezTo>
                    <a:pt x="243884" y="120110"/>
                    <a:pt x="237979" y="123349"/>
                    <a:pt x="232073" y="123349"/>
                  </a:cubicBezTo>
                  <a:lnTo>
                    <a:pt x="232073" y="123349"/>
                  </a:lnTo>
                  <a:close/>
                  <a:moveTo>
                    <a:pt x="45383" y="87821"/>
                  </a:moveTo>
                  <a:lnTo>
                    <a:pt x="204641" y="87821"/>
                  </a:lnTo>
                  <a:lnTo>
                    <a:pt x="179305" y="35243"/>
                  </a:lnTo>
                  <a:lnTo>
                    <a:pt x="70625" y="35243"/>
                  </a:lnTo>
                  <a:lnTo>
                    <a:pt x="45383" y="87821"/>
                  </a:lnTo>
                  <a:lnTo>
                    <a:pt x="45383" y="87821"/>
                  </a:lnTo>
                  <a:lnTo>
                    <a:pt x="45383" y="87821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433;p48">
              <a:extLst>
                <a:ext uri="{FF2B5EF4-FFF2-40B4-BE49-F238E27FC236}">
                  <a16:creationId xmlns:a16="http://schemas.microsoft.com/office/drawing/2014/main" id="{C0F8F590-E7CB-E690-8308-082E0BB31EC9}"/>
                </a:ext>
              </a:extLst>
            </p:cNvPr>
            <p:cNvSpPr/>
            <p:nvPr/>
          </p:nvSpPr>
          <p:spPr>
            <a:xfrm>
              <a:off x="3660076" y="4519612"/>
              <a:ext cx="251460" cy="355473"/>
            </a:xfrm>
            <a:custGeom>
              <a:avLst/>
              <a:gdLst/>
              <a:ahLst/>
              <a:cxnLst/>
              <a:rect l="l" t="t" r="r" b="b"/>
              <a:pathLst>
                <a:path w="251460" h="355473" extrusionOk="0">
                  <a:moveTo>
                    <a:pt x="233744" y="0"/>
                  </a:moveTo>
                  <a:lnTo>
                    <a:pt x="17717" y="0"/>
                  </a:lnTo>
                  <a:cubicBezTo>
                    <a:pt x="12001" y="0"/>
                    <a:pt x="6953" y="2667"/>
                    <a:pt x="3810" y="6858"/>
                  </a:cubicBezTo>
                  <a:cubicBezTo>
                    <a:pt x="1429" y="9811"/>
                    <a:pt x="0" y="13621"/>
                    <a:pt x="0" y="17716"/>
                  </a:cubicBezTo>
                  <a:lnTo>
                    <a:pt x="0" y="355473"/>
                  </a:lnTo>
                  <a:lnTo>
                    <a:pt x="35433" y="355473"/>
                  </a:lnTo>
                  <a:lnTo>
                    <a:pt x="35433" y="35433"/>
                  </a:lnTo>
                  <a:lnTo>
                    <a:pt x="215932" y="35433"/>
                  </a:lnTo>
                  <a:lnTo>
                    <a:pt x="215932" y="345948"/>
                  </a:lnTo>
                  <a:lnTo>
                    <a:pt x="251460" y="345948"/>
                  </a:lnTo>
                  <a:lnTo>
                    <a:pt x="251460" y="17716"/>
                  </a:lnTo>
                  <a:cubicBezTo>
                    <a:pt x="251460" y="7906"/>
                    <a:pt x="243554" y="0"/>
                    <a:pt x="233744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434;p48">
              <a:extLst>
                <a:ext uri="{FF2B5EF4-FFF2-40B4-BE49-F238E27FC236}">
                  <a16:creationId xmlns:a16="http://schemas.microsoft.com/office/drawing/2014/main" id="{EBF39C15-54C9-0650-741F-1B9678D09AE7}"/>
                </a:ext>
              </a:extLst>
            </p:cNvPr>
            <p:cNvSpPr/>
            <p:nvPr/>
          </p:nvSpPr>
          <p:spPr>
            <a:xfrm>
              <a:off x="3703528" y="4375594"/>
              <a:ext cx="165697" cy="98298"/>
            </a:xfrm>
            <a:custGeom>
              <a:avLst/>
              <a:gdLst/>
              <a:ahLst/>
              <a:cxnLst/>
              <a:rect l="l" t="t" r="r" b="b"/>
              <a:pathLst>
                <a:path w="165697" h="98298" extrusionOk="0">
                  <a:moveTo>
                    <a:pt x="148095" y="98298"/>
                  </a:moveTo>
                  <a:lnTo>
                    <a:pt x="17603" y="98298"/>
                  </a:lnTo>
                  <a:cubicBezTo>
                    <a:pt x="11507" y="98298"/>
                    <a:pt x="5887" y="95059"/>
                    <a:pt x="2648" y="90011"/>
                  </a:cubicBezTo>
                  <a:cubicBezTo>
                    <a:pt x="-495" y="84772"/>
                    <a:pt x="-876" y="78391"/>
                    <a:pt x="1696" y="72771"/>
                  </a:cubicBezTo>
                  <a:lnTo>
                    <a:pt x="17127" y="40577"/>
                  </a:lnTo>
                  <a:cubicBezTo>
                    <a:pt x="29128" y="15526"/>
                    <a:pt x="54274" y="0"/>
                    <a:pt x="82849" y="0"/>
                  </a:cubicBezTo>
                  <a:cubicBezTo>
                    <a:pt x="111424" y="0"/>
                    <a:pt x="136570" y="15526"/>
                    <a:pt x="148571" y="40577"/>
                  </a:cubicBezTo>
                  <a:lnTo>
                    <a:pt x="164002" y="72866"/>
                  </a:lnTo>
                  <a:cubicBezTo>
                    <a:pt x="166574" y="78296"/>
                    <a:pt x="166193" y="84868"/>
                    <a:pt x="163050" y="90106"/>
                  </a:cubicBezTo>
                  <a:cubicBezTo>
                    <a:pt x="159906" y="95155"/>
                    <a:pt x="154191" y="98298"/>
                    <a:pt x="148095" y="98298"/>
                  </a:cubicBezTo>
                  <a:lnTo>
                    <a:pt x="148095" y="98298"/>
                  </a:lnTo>
                  <a:close/>
                  <a:moveTo>
                    <a:pt x="45702" y="62674"/>
                  </a:moveTo>
                  <a:lnTo>
                    <a:pt x="119996" y="62674"/>
                  </a:lnTo>
                  <a:lnTo>
                    <a:pt x="116853" y="56007"/>
                  </a:lnTo>
                  <a:cubicBezTo>
                    <a:pt x="110757" y="43148"/>
                    <a:pt x="97994" y="35623"/>
                    <a:pt x="82849" y="35623"/>
                  </a:cubicBezTo>
                  <a:cubicBezTo>
                    <a:pt x="67704" y="35623"/>
                    <a:pt x="54941" y="43244"/>
                    <a:pt x="48845" y="56007"/>
                  </a:cubicBezTo>
                  <a:lnTo>
                    <a:pt x="45702" y="62674"/>
                  </a:lnTo>
                  <a:lnTo>
                    <a:pt x="45702" y="62674"/>
                  </a:lnTo>
                  <a:lnTo>
                    <a:pt x="45702" y="62674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435;p48">
              <a:extLst>
                <a:ext uri="{FF2B5EF4-FFF2-40B4-BE49-F238E27FC236}">
                  <a16:creationId xmlns:a16="http://schemas.microsoft.com/office/drawing/2014/main" id="{B6A18828-F197-8CB6-3523-0D940CFC8728}"/>
                </a:ext>
              </a:extLst>
            </p:cNvPr>
            <p:cNvSpPr/>
            <p:nvPr/>
          </p:nvSpPr>
          <p:spPr>
            <a:xfrm>
              <a:off x="3661140" y="4438554"/>
              <a:ext cx="250216" cy="123348"/>
            </a:xfrm>
            <a:custGeom>
              <a:avLst/>
              <a:gdLst/>
              <a:ahLst/>
              <a:cxnLst/>
              <a:rect l="l" t="t" r="r" b="b"/>
              <a:pathLst>
                <a:path w="250216" h="123348" extrusionOk="0">
                  <a:moveTo>
                    <a:pt x="232107" y="123349"/>
                  </a:moveTo>
                  <a:lnTo>
                    <a:pt x="18080" y="123349"/>
                  </a:lnTo>
                  <a:cubicBezTo>
                    <a:pt x="12080" y="123349"/>
                    <a:pt x="6079" y="120015"/>
                    <a:pt x="2840" y="115062"/>
                  </a:cubicBezTo>
                  <a:cubicBezTo>
                    <a:pt x="-303" y="110109"/>
                    <a:pt x="-970" y="103251"/>
                    <a:pt x="1507" y="97727"/>
                  </a:cubicBezTo>
                  <a:lnTo>
                    <a:pt x="43798" y="10001"/>
                  </a:lnTo>
                  <a:cubicBezTo>
                    <a:pt x="46751" y="3810"/>
                    <a:pt x="53037" y="0"/>
                    <a:pt x="59705" y="0"/>
                  </a:cubicBezTo>
                  <a:lnTo>
                    <a:pt x="190483" y="0"/>
                  </a:lnTo>
                  <a:cubicBezTo>
                    <a:pt x="197341" y="0"/>
                    <a:pt x="203437" y="3905"/>
                    <a:pt x="206390" y="10001"/>
                  </a:cubicBezTo>
                  <a:lnTo>
                    <a:pt x="248490" y="97346"/>
                  </a:lnTo>
                  <a:cubicBezTo>
                    <a:pt x="248585" y="97441"/>
                    <a:pt x="248585" y="97727"/>
                    <a:pt x="248681" y="97822"/>
                  </a:cubicBezTo>
                  <a:cubicBezTo>
                    <a:pt x="251157" y="103251"/>
                    <a:pt x="250586" y="110109"/>
                    <a:pt x="247347" y="115157"/>
                  </a:cubicBezTo>
                  <a:cubicBezTo>
                    <a:pt x="244394" y="120110"/>
                    <a:pt x="238108" y="123349"/>
                    <a:pt x="232107" y="123349"/>
                  </a:cubicBezTo>
                  <a:lnTo>
                    <a:pt x="232107" y="123349"/>
                  </a:lnTo>
                  <a:close/>
                  <a:moveTo>
                    <a:pt x="45608" y="87821"/>
                  </a:moveTo>
                  <a:lnTo>
                    <a:pt x="204866" y="87821"/>
                  </a:lnTo>
                  <a:lnTo>
                    <a:pt x="179529" y="35243"/>
                  </a:lnTo>
                  <a:lnTo>
                    <a:pt x="70754" y="35243"/>
                  </a:lnTo>
                  <a:lnTo>
                    <a:pt x="45608" y="87821"/>
                  </a:lnTo>
                  <a:lnTo>
                    <a:pt x="45608" y="87821"/>
                  </a:lnTo>
                  <a:lnTo>
                    <a:pt x="45608" y="87821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436;p48">
              <a:extLst>
                <a:ext uri="{FF2B5EF4-FFF2-40B4-BE49-F238E27FC236}">
                  <a16:creationId xmlns:a16="http://schemas.microsoft.com/office/drawing/2014/main" id="{4B39B084-FDB9-CC73-EF36-0D7C005785FF}"/>
                </a:ext>
              </a:extLst>
            </p:cNvPr>
            <p:cNvSpPr/>
            <p:nvPr/>
          </p:nvSpPr>
          <p:spPr>
            <a:xfrm>
              <a:off x="2776537" y="4844223"/>
              <a:ext cx="1152143" cy="597789"/>
            </a:xfrm>
            <a:custGeom>
              <a:avLst/>
              <a:gdLst/>
              <a:ahLst/>
              <a:cxnLst/>
              <a:rect l="l" t="t" r="r" b="b"/>
              <a:pathLst>
                <a:path w="1152143" h="597789" extrusionOk="0">
                  <a:moveTo>
                    <a:pt x="976884" y="597789"/>
                  </a:moveTo>
                  <a:lnTo>
                    <a:pt x="175260" y="597789"/>
                  </a:lnTo>
                  <a:cubicBezTo>
                    <a:pt x="150876" y="597789"/>
                    <a:pt x="127254" y="592836"/>
                    <a:pt x="105061" y="583025"/>
                  </a:cubicBezTo>
                  <a:cubicBezTo>
                    <a:pt x="41243" y="554927"/>
                    <a:pt x="0" y="491871"/>
                    <a:pt x="0" y="422339"/>
                  </a:cubicBezTo>
                  <a:lnTo>
                    <a:pt x="0" y="17717"/>
                  </a:lnTo>
                  <a:cubicBezTo>
                    <a:pt x="0" y="7906"/>
                    <a:pt x="7906" y="0"/>
                    <a:pt x="17717" y="0"/>
                  </a:cubicBezTo>
                  <a:lnTo>
                    <a:pt x="1134428" y="0"/>
                  </a:lnTo>
                  <a:cubicBezTo>
                    <a:pt x="1144238" y="0"/>
                    <a:pt x="1152144" y="7906"/>
                    <a:pt x="1152144" y="17717"/>
                  </a:cubicBezTo>
                  <a:lnTo>
                    <a:pt x="1152144" y="422339"/>
                  </a:lnTo>
                  <a:cubicBezTo>
                    <a:pt x="1152144" y="519113"/>
                    <a:pt x="1073563" y="597789"/>
                    <a:pt x="976884" y="597789"/>
                  </a:cubicBezTo>
                  <a:lnTo>
                    <a:pt x="976884" y="597789"/>
                  </a:lnTo>
                  <a:close/>
                  <a:moveTo>
                    <a:pt x="35433" y="35433"/>
                  </a:moveTo>
                  <a:lnTo>
                    <a:pt x="35433" y="422339"/>
                  </a:lnTo>
                  <a:cubicBezTo>
                    <a:pt x="35433" y="477774"/>
                    <a:pt x="68390" y="528161"/>
                    <a:pt x="119348" y="550545"/>
                  </a:cubicBezTo>
                  <a:cubicBezTo>
                    <a:pt x="137065" y="558356"/>
                    <a:pt x="155734" y="562261"/>
                    <a:pt x="175260" y="562261"/>
                  </a:cubicBezTo>
                  <a:lnTo>
                    <a:pt x="976884" y="562261"/>
                  </a:lnTo>
                  <a:cubicBezTo>
                    <a:pt x="1053941" y="562261"/>
                    <a:pt x="1116711" y="499491"/>
                    <a:pt x="1116711" y="422339"/>
                  </a:cubicBezTo>
                  <a:lnTo>
                    <a:pt x="1116711" y="35433"/>
                  </a:lnTo>
                  <a:lnTo>
                    <a:pt x="35433" y="35433"/>
                  </a:lnTo>
                  <a:lnTo>
                    <a:pt x="35433" y="35433"/>
                  </a:lnTo>
                  <a:lnTo>
                    <a:pt x="35433" y="35433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437;p48">
              <a:extLst>
                <a:ext uri="{FF2B5EF4-FFF2-40B4-BE49-F238E27FC236}">
                  <a16:creationId xmlns:a16="http://schemas.microsoft.com/office/drawing/2014/main" id="{A6C92BD9-B41F-1782-6B9E-073B5C55F16B}"/>
                </a:ext>
              </a:extLst>
            </p:cNvPr>
            <p:cNvSpPr/>
            <p:nvPr/>
          </p:nvSpPr>
          <p:spPr>
            <a:xfrm>
              <a:off x="2979991" y="4952809"/>
              <a:ext cx="758952" cy="353186"/>
            </a:xfrm>
            <a:custGeom>
              <a:avLst/>
              <a:gdLst/>
              <a:ahLst/>
              <a:cxnLst/>
              <a:rect l="l" t="t" r="r" b="b"/>
              <a:pathLst>
                <a:path w="758952" h="353186" extrusionOk="0">
                  <a:moveTo>
                    <a:pt x="379476" y="353187"/>
                  </a:moveTo>
                  <a:cubicBezTo>
                    <a:pt x="166688" y="353187"/>
                    <a:pt x="0" y="275654"/>
                    <a:pt x="0" y="176593"/>
                  </a:cubicBezTo>
                  <a:cubicBezTo>
                    <a:pt x="0" y="77533"/>
                    <a:pt x="166688" y="0"/>
                    <a:pt x="379476" y="0"/>
                  </a:cubicBezTo>
                  <a:cubicBezTo>
                    <a:pt x="592265" y="0"/>
                    <a:pt x="758952" y="77533"/>
                    <a:pt x="758952" y="176593"/>
                  </a:cubicBezTo>
                  <a:cubicBezTo>
                    <a:pt x="758952" y="275558"/>
                    <a:pt x="592265" y="353187"/>
                    <a:pt x="379476" y="353187"/>
                  </a:cubicBezTo>
                  <a:lnTo>
                    <a:pt x="379476" y="353187"/>
                  </a:lnTo>
                  <a:close/>
                  <a:moveTo>
                    <a:pt x="379476" y="35338"/>
                  </a:moveTo>
                  <a:cubicBezTo>
                    <a:pt x="173641" y="35338"/>
                    <a:pt x="35433" y="108299"/>
                    <a:pt x="35433" y="176498"/>
                  </a:cubicBezTo>
                  <a:cubicBezTo>
                    <a:pt x="35433" y="244697"/>
                    <a:pt x="173736" y="317659"/>
                    <a:pt x="379476" y="317659"/>
                  </a:cubicBezTo>
                  <a:cubicBezTo>
                    <a:pt x="585311" y="317659"/>
                    <a:pt x="723519" y="244697"/>
                    <a:pt x="723519" y="176498"/>
                  </a:cubicBezTo>
                  <a:cubicBezTo>
                    <a:pt x="723519" y="108299"/>
                    <a:pt x="585311" y="35338"/>
                    <a:pt x="379476" y="35338"/>
                  </a:cubicBezTo>
                  <a:lnTo>
                    <a:pt x="379476" y="35338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1438;p48">
            <a:extLst>
              <a:ext uri="{FF2B5EF4-FFF2-40B4-BE49-F238E27FC236}">
                <a16:creationId xmlns:a16="http://schemas.microsoft.com/office/drawing/2014/main" id="{392DD784-26B5-92BB-2E17-99B356F63B5C}"/>
              </a:ext>
            </a:extLst>
          </p:cNvPr>
          <p:cNvGrpSpPr/>
          <p:nvPr/>
        </p:nvGrpSpPr>
        <p:grpSpPr>
          <a:xfrm>
            <a:off x="4891244" y="4951176"/>
            <a:ext cx="721627" cy="907323"/>
            <a:chOff x="6477570" y="1322641"/>
            <a:chExt cx="1052702" cy="1323593"/>
          </a:xfrm>
          <a:solidFill>
            <a:schemeClr val="accent2">
              <a:lumMod val="75000"/>
            </a:schemeClr>
          </a:solidFill>
        </p:grpSpPr>
        <p:sp>
          <p:nvSpPr>
            <p:cNvPr id="28" name="Google Shape;1439;p48">
              <a:extLst>
                <a:ext uri="{FF2B5EF4-FFF2-40B4-BE49-F238E27FC236}">
                  <a16:creationId xmlns:a16="http://schemas.microsoft.com/office/drawing/2014/main" id="{52AF726D-4E60-7838-E28E-767596262A21}"/>
                </a:ext>
              </a:extLst>
            </p:cNvPr>
            <p:cNvSpPr/>
            <p:nvPr/>
          </p:nvSpPr>
          <p:spPr>
            <a:xfrm>
              <a:off x="6477570" y="1428940"/>
              <a:ext cx="121158" cy="402716"/>
            </a:xfrm>
            <a:custGeom>
              <a:avLst/>
              <a:gdLst/>
              <a:ahLst/>
              <a:cxnLst/>
              <a:rect l="l" t="t" r="r" b="b"/>
              <a:pathLst>
                <a:path w="121158" h="402716" extrusionOk="0">
                  <a:moveTo>
                    <a:pt x="0" y="385000"/>
                  </a:moveTo>
                  <a:lnTo>
                    <a:pt x="0" y="118015"/>
                  </a:lnTo>
                  <a:cubicBezTo>
                    <a:pt x="0" y="64103"/>
                    <a:pt x="36290" y="18574"/>
                    <a:pt x="85725" y="4572"/>
                  </a:cubicBezTo>
                  <a:cubicBezTo>
                    <a:pt x="96012" y="1619"/>
                    <a:pt x="106871" y="0"/>
                    <a:pt x="118110" y="0"/>
                  </a:cubicBezTo>
                  <a:lnTo>
                    <a:pt x="121158" y="0"/>
                  </a:lnTo>
                  <a:lnTo>
                    <a:pt x="121158" y="35433"/>
                  </a:lnTo>
                  <a:lnTo>
                    <a:pt x="118110" y="35433"/>
                  </a:lnTo>
                  <a:cubicBezTo>
                    <a:pt x="106585" y="35433"/>
                    <a:pt x="95631" y="37814"/>
                    <a:pt x="85725" y="42005"/>
                  </a:cubicBezTo>
                  <a:cubicBezTo>
                    <a:pt x="56197" y="54673"/>
                    <a:pt x="35433" y="83915"/>
                    <a:pt x="35433" y="118015"/>
                  </a:cubicBezTo>
                  <a:lnTo>
                    <a:pt x="35433" y="385000"/>
                  </a:lnTo>
                  <a:cubicBezTo>
                    <a:pt x="35433" y="394811"/>
                    <a:pt x="27527" y="402717"/>
                    <a:pt x="17717" y="402717"/>
                  </a:cubicBezTo>
                  <a:cubicBezTo>
                    <a:pt x="7906" y="402717"/>
                    <a:pt x="0" y="394811"/>
                    <a:pt x="0" y="38500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440;p48">
              <a:extLst>
                <a:ext uri="{FF2B5EF4-FFF2-40B4-BE49-F238E27FC236}">
                  <a16:creationId xmlns:a16="http://schemas.microsoft.com/office/drawing/2014/main" id="{89098493-3C7F-FC0D-97BD-495CC743C4BA}"/>
                </a:ext>
              </a:extLst>
            </p:cNvPr>
            <p:cNvSpPr/>
            <p:nvPr/>
          </p:nvSpPr>
          <p:spPr>
            <a:xfrm>
              <a:off x="6669595" y="1428940"/>
              <a:ext cx="177165" cy="35433"/>
            </a:xfrm>
            <a:custGeom>
              <a:avLst/>
              <a:gdLst/>
              <a:ahLst/>
              <a:cxnLst/>
              <a:rect l="l" t="t" r="r" b="b"/>
              <a:pathLst>
                <a:path w="177165" h="35433" extrusionOk="0">
                  <a:moveTo>
                    <a:pt x="0" y="0"/>
                  </a:moveTo>
                  <a:lnTo>
                    <a:pt x="177165" y="0"/>
                  </a:lnTo>
                  <a:lnTo>
                    <a:pt x="177165" y="35433"/>
                  </a:lnTo>
                  <a:lnTo>
                    <a:pt x="0" y="35433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441;p48">
              <a:extLst>
                <a:ext uri="{FF2B5EF4-FFF2-40B4-BE49-F238E27FC236}">
                  <a16:creationId xmlns:a16="http://schemas.microsoft.com/office/drawing/2014/main" id="{B3B6B5EA-48E0-981A-C86C-D32BCA2D91BD}"/>
                </a:ext>
              </a:extLst>
            </p:cNvPr>
            <p:cNvSpPr/>
            <p:nvPr/>
          </p:nvSpPr>
          <p:spPr>
            <a:xfrm>
              <a:off x="6917626" y="1428940"/>
              <a:ext cx="177165" cy="35433"/>
            </a:xfrm>
            <a:custGeom>
              <a:avLst/>
              <a:gdLst/>
              <a:ahLst/>
              <a:cxnLst/>
              <a:rect l="l" t="t" r="r" b="b"/>
              <a:pathLst>
                <a:path w="177165" h="35433" extrusionOk="0">
                  <a:moveTo>
                    <a:pt x="0" y="0"/>
                  </a:moveTo>
                  <a:lnTo>
                    <a:pt x="177165" y="0"/>
                  </a:lnTo>
                  <a:lnTo>
                    <a:pt x="177165" y="35433"/>
                  </a:lnTo>
                  <a:lnTo>
                    <a:pt x="0" y="35433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442;p48">
              <a:extLst>
                <a:ext uri="{FF2B5EF4-FFF2-40B4-BE49-F238E27FC236}">
                  <a16:creationId xmlns:a16="http://schemas.microsoft.com/office/drawing/2014/main" id="{7820AF3B-B075-A538-21ED-9ACD50886698}"/>
                </a:ext>
              </a:extLst>
            </p:cNvPr>
            <p:cNvSpPr/>
            <p:nvPr/>
          </p:nvSpPr>
          <p:spPr>
            <a:xfrm>
              <a:off x="7165657" y="1428940"/>
              <a:ext cx="177165" cy="35433"/>
            </a:xfrm>
            <a:custGeom>
              <a:avLst/>
              <a:gdLst/>
              <a:ahLst/>
              <a:cxnLst/>
              <a:rect l="l" t="t" r="r" b="b"/>
              <a:pathLst>
                <a:path w="177165" h="35433" extrusionOk="0">
                  <a:moveTo>
                    <a:pt x="0" y="0"/>
                  </a:moveTo>
                  <a:lnTo>
                    <a:pt x="177165" y="0"/>
                  </a:lnTo>
                  <a:lnTo>
                    <a:pt x="177165" y="35433"/>
                  </a:lnTo>
                  <a:lnTo>
                    <a:pt x="0" y="35433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443;p48">
              <a:extLst>
                <a:ext uri="{FF2B5EF4-FFF2-40B4-BE49-F238E27FC236}">
                  <a16:creationId xmlns:a16="http://schemas.microsoft.com/office/drawing/2014/main" id="{D32A0C2C-1FA0-782D-338B-06723B47403E}"/>
                </a:ext>
              </a:extLst>
            </p:cNvPr>
            <p:cNvSpPr/>
            <p:nvPr/>
          </p:nvSpPr>
          <p:spPr>
            <a:xfrm>
              <a:off x="6477570" y="1429035"/>
              <a:ext cx="1052702" cy="1217199"/>
            </a:xfrm>
            <a:custGeom>
              <a:avLst/>
              <a:gdLst/>
              <a:ahLst/>
              <a:cxnLst/>
              <a:rect l="l" t="t" r="r" b="b"/>
              <a:pathLst>
                <a:path w="1052702" h="1217199" extrusionOk="0">
                  <a:moveTo>
                    <a:pt x="1052703" y="117920"/>
                  </a:moveTo>
                  <a:lnTo>
                    <a:pt x="1052703" y="1099090"/>
                  </a:lnTo>
                  <a:cubicBezTo>
                    <a:pt x="1052703" y="1164241"/>
                    <a:pt x="999649" y="1217200"/>
                    <a:pt x="934498" y="1217200"/>
                  </a:cubicBezTo>
                  <a:lnTo>
                    <a:pt x="118110" y="1217200"/>
                  </a:lnTo>
                  <a:cubicBezTo>
                    <a:pt x="52959" y="1217200"/>
                    <a:pt x="0" y="1164241"/>
                    <a:pt x="0" y="1099090"/>
                  </a:cubicBezTo>
                  <a:lnTo>
                    <a:pt x="0" y="1066038"/>
                  </a:lnTo>
                  <a:cubicBezTo>
                    <a:pt x="0" y="1056227"/>
                    <a:pt x="7906" y="1048321"/>
                    <a:pt x="17717" y="1048321"/>
                  </a:cubicBezTo>
                  <a:cubicBezTo>
                    <a:pt x="27527" y="1048321"/>
                    <a:pt x="35433" y="1056227"/>
                    <a:pt x="35433" y="1066038"/>
                  </a:cubicBezTo>
                  <a:lnTo>
                    <a:pt x="35433" y="1099090"/>
                  </a:lnTo>
                  <a:cubicBezTo>
                    <a:pt x="35433" y="1144619"/>
                    <a:pt x="72485" y="1181672"/>
                    <a:pt x="118110" y="1181672"/>
                  </a:cubicBezTo>
                  <a:lnTo>
                    <a:pt x="934498" y="1181672"/>
                  </a:lnTo>
                  <a:cubicBezTo>
                    <a:pt x="980027" y="1181672"/>
                    <a:pt x="1017175" y="1144715"/>
                    <a:pt x="1017175" y="1099090"/>
                  </a:cubicBezTo>
                  <a:lnTo>
                    <a:pt x="1017175" y="117920"/>
                  </a:lnTo>
                  <a:cubicBezTo>
                    <a:pt x="1017175" y="85630"/>
                    <a:pt x="998601" y="57626"/>
                    <a:pt x="971550" y="44006"/>
                  </a:cubicBezTo>
                  <a:cubicBezTo>
                    <a:pt x="960882" y="38672"/>
                    <a:pt x="948880" y="35624"/>
                    <a:pt x="936117" y="35338"/>
                  </a:cubicBezTo>
                  <a:lnTo>
                    <a:pt x="936117" y="0"/>
                  </a:lnTo>
                  <a:cubicBezTo>
                    <a:pt x="948500" y="95"/>
                    <a:pt x="960406" y="2191"/>
                    <a:pt x="971550" y="5905"/>
                  </a:cubicBezTo>
                  <a:cubicBezTo>
                    <a:pt x="1018604" y="21431"/>
                    <a:pt x="1052703" y="65723"/>
                    <a:pt x="1052703" y="11792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444;p48">
              <a:extLst>
                <a:ext uri="{FF2B5EF4-FFF2-40B4-BE49-F238E27FC236}">
                  <a16:creationId xmlns:a16="http://schemas.microsoft.com/office/drawing/2014/main" id="{41CFE9FE-4291-D39E-AF62-D66951F15060}"/>
                </a:ext>
              </a:extLst>
            </p:cNvPr>
            <p:cNvSpPr/>
            <p:nvPr/>
          </p:nvSpPr>
          <p:spPr>
            <a:xfrm>
              <a:off x="6646830" y="1913476"/>
              <a:ext cx="714279" cy="35433"/>
            </a:xfrm>
            <a:custGeom>
              <a:avLst/>
              <a:gdLst/>
              <a:ahLst/>
              <a:cxnLst/>
              <a:rect l="l" t="t" r="r" b="b"/>
              <a:pathLst>
                <a:path w="714279" h="35433" extrusionOk="0">
                  <a:moveTo>
                    <a:pt x="696563" y="35433"/>
                  </a:moveTo>
                  <a:lnTo>
                    <a:pt x="17717" y="35433"/>
                  </a:lnTo>
                  <a:cubicBezTo>
                    <a:pt x="7906" y="35433"/>
                    <a:pt x="0" y="27527"/>
                    <a:pt x="0" y="17717"/>
                  </a:cubicBezTo>
                  <a:cubicBezTo>
                    <a:pt x="0" y="7906"/>
                    <a:pt x="7906" y="0"/>
                    <a:pt x="17717" y="0"/>
                  </a:cubicBezTo>
                  <a:lnTo>
                    <a:pt x="696563" y="0"/>
                  </a:lnTo>
                  <a:cubicBezTo>
                    <a:pt x="706374" y="0"/>
                    <a:pt x="714280" y="7906"/>
                    <a:pt x="714280" y="17717"/>
                  </a:cubicBezTo>
                  <a:cubicBezTo>
                    <a:pt x="714280" y="27527"/>
                    <a:pt x="706374" y="35433"/>
                    <a:pt x="696563" y="35433"/>
                  </a:cubicBezTo>
                  <a:lnTo>
                    <a:pt x="696563" y="35433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445;p48">
              <a:extLst>
                <a:ext uri="{FF2B5EF4-FFF2-40B4-BE49-F238E27FC236}">
                  <a16:creationId xmlns:a16="http://schemas.microsoft.com/office/drawing/2014/main" id="{9FE9C2D3-FA5C-7788-6347-BA2A63527B4C}"/>
                </a:ext>
              </a:extLst>
            </p:cNvPr>
            <p:cNvSpPr/>
            <p:nvPr/>
          </p:nvSpPr>
          <p:spPr>
            <a:xfrm>
              <a:off x="6646830" y="1747837"/>
              <a:ext cx="714279" cy="35433"/>
            </a:xfrm>
            <a:custGeom>
              <a:avLst/>
              <a:gdLst/>
              <a:ahLst/>
              <a:cxnLst/>
              <a:rect l="l" t="t" r="r" b="b"/>
              <a:pathLst>
                <a:path w="714279" h="35433" extrusionOk="0">
                  <a:moveTo>
                    <a:pt x="696563" y="35433"/>
                  </a:moveTo>
                  <a:lnTo>
                    <a:pt x="17717" y="35433"/>
                  </a:lnTo>
                  <a:cubicBezTo>
                    <a:pt x="7906" y="35433"/>
                    <a:pt x="0" y="27527"/>
                    <a:pt x="0" y="17717"/>
                  </a:cubicBezTo>
                  <a:cubicBezTo>
                    <a:pt x="0" y="7906"/>
                    <a:pt x="7906" y="0"/>
                    <a:pt x="17717" y="0"/>
                  </a:cubicBezTo>
                  <a:lnTo>
                    <a:pt x="696563" y="0"/>
                  </a:lnTo>
                  <a:cubicBezTo>
                    <a:pt x="706374" y="0"/>
                    <a:pt x="714280" y="7906"/>
                    <a:pt x="714280" y="17717"/>
                  </a:cubicBezTo>
                  <a:cubicBezTo>
                    <a:pt x="714280" y="27432"/>
                    <a:pt x="706374" y="35433"/>
                    <a:pt x="696563" y="35433"/>
                  </a:cubicBezTo>
                  <a:lnTo>
                    <a:pt x="696563" y="35433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446;p48">
              <a:extLst>
                <a:ext uri="{FF2B5EF4-FFF2-40B4-BE49-F238E27FC236}">
                  <a16:creationId xmlns:a16="http://schemas.microsoft.com/office/drawing/2014/main" id="{B64160F1-F938-C595-5498-2737297667D2}"/>
                </a:ext>
              </a:extLst>
            </p:cNvPr>
            <p:cNvSpPr/>
            <p:nvPr/>
          </p:nvSpPr>
          <p:spPr>
            <a:xfrm>
              <a:off x="6646830" y="2079307"/>
              <a:ext cx="714279" cy="35432"/>
            </a:xfrm>
            <a:custGeom>
              <a:avLst/>
              <a:gdLst/>
              <a:ahLst/>
              <a:cxnLst/>
              <a:rect l="l" t="t" r="r" b="b"/>
              <a:pathLst>
                <a:path w="714279" h="35432" extrusionOk="0">
                  <a:moveTo>
                    <a:pt x="696563" y="35433"/>
                  </a:moveTo>
                  <a:lnTo>
                    <a:pt x="17717" y="35433"/>
                  </a:lnTo>
                  <a:cubicBezTo>
                    <a:pt x="7906" y="35433"/>
                    <a:pt x="0" y="27527"/>
                    <a:pt x="0" y="17717"/>
                  </a:cubicBezTo>
                  <a:cubicBezTo>
                    <a:pt x="0" y="7906"/>
                    <a:pt x="7906" y="0"/>
                    <a:pt x="17717" y="0"/>
                  </a:cubicBezTo>
                  <a:lnTo>
                    <a:pt x="696563" y="0"/>
                  </a:lnTo>
                  <a:cubicBezTo>
                    <a:pt x="706374" y="0"/>
                    <a:pt x="714280" y="7906"/>
                    <a:pt x="714280" y="17717"/>
                  </a:cubicBezTo>
                  <a:cubicBezTo>
                    <a:pt x="714280" y="27432"/>
                    <a:pt x="706374" y="35433"/>
                    <a:pt x="696563" y="35433"/>
                  </a:cubicBezTo>
                  <a:lnTo>
                    <a:pt x="696563" y="35433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447;p48">
              <a:extLst>
                <a:ext uri="{FF2B5EF4-FFF2-40B4-BE49-F238E27FC236}">
                  <a16:creationId xmlns:a16="http://schemas.microsoft.com/office/drawing/2014/main" id="{F6939A66-C414-7D52-361B-ADCC0850DB0C}"/>
                </a:ext>
              </a:extLst>
            </p:cNvPr>
            <p:cNvSpPr/>
            <p:nvPr/>
          </p:nvSpPr>
          <p:spPr>
            <a:xfrm>
              <a:off x="6646830" y="2232373"/>
              <a:ext cx="714279" cy="35432"/>
            </a:xfrm>
            <a:custGeom>
              <a:avLst/>
              <a:gdLst/>
              <a:ahLst/>
              <a:cxnLst/>
              <a:rect l="l" t="t" r="r" b="b"/>
              <a:pathLst>
                <a:path w="714279" h="35432" extrusionOk="0">
                  <a:moveTo>
                    <a:pt x="696563" y="35433"/>
                  </a:moveTo>
                  <a:lnTo>
                    <a:pt x="17717" y="35433"/>
                  </a:lnTo>
                  <a:cubicBezTo>
                    <a:pt x="7906" y="35433"/>
                    <a:pt x="0" y="27527"/>
                    <a:pt x="0" y="17717"/>
                  </a:cubicBezTo>
                  <a:cubicBezTo>
                    <a:pt x="0" y="7906"/>
                    <a:pt x="7906" y="0"/>
                    <a:pt x="17717" y="0"/>
                  </a:cubicBezTo>
                  <a:lnTo>
                    <a:pt x="696563" y="0"/>
                  </a:lnTo>
                  <a:cubicBezTo>
                    <a:pt x="706374" y="0"/>
                    <a:pt x="714280" y="7906"/>
                    <a:pt x="714280" y="17717"/>
                  </a:cubicBezTo>
                  <a:cubicBezTo>
                    <a:pt x="714280" y="27527"/>
                    <a:pt x="706374" y="35433"/>
                    <a:pt x="696563" y="35433"/>
                  </a:cubicBezTo>
                  <a:lnTo>
                    <a:pt x="696563" y="35433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448;p48">
              <a:extLst>
                <a:ext uri="{FF2B5EF4-FFF2-40B4-BE49-F238E27FC236}">
                  <a16:creationId xmlns:a16="http://schemas.microsoft.com/office/drawing/2014/main" id="{87D8C7B0-EEF0-7F4B-8AD6-6EA85BEF55C2}"/>
                </a:ext>
              </a:extLst>
            </p:cNvPr>
            <p:cNvSpPr/>
            <p:nvPr/>
          </p:nvSpPr>
          <p:spPr>
            <a:xfrm>
              <a:off x="6646830" y="2398203"/>
              <a:ext cx="714279" cy="35433"/>
            </a:xfrm>
            <a:custGeom>
              <a:avLst/>
              <a:gdLst/>
              <a:ahLst/>
              <a:cxnLst/>
              <a:rect l="l" t="t" r="r" b="b"/>
              <a:pathLst>
                <a:path w="714279" h="35433" extrusionOk="0">
                  <a:moveTo>
                    <a:pt x="696563" y="35433"/>
                  </a:moveTo>
                  <a:lnTo>
                    <a:pt x="17717" y="35433"/>
                  </a:lnTo>
                  <a:cubicBezTo>
                    <a:pt x="7906" y="35433"/>
                    <a:pt x="0" y="27527"/>
                    <a:pt x="0" y="17717"/>
                  </a:cubicBezTo>
                  <a:cubicBezTo>
                    <a:pt x="0" y="7906"/>
                    <a:pt x="7906" y="0"/>
                    <a:pt x="17717" y="0"/>
                  </a:cubicBezTo>
                  <a:lnTo>
                    <a:pt x="696563" y="0"/>
                  </a:lnTo>
                  <a:cubicBezTo>
                    <a:pt x="706374" y="0"/>
                    <a:pt x="714280" y="7906"/>
                    <a:pt x="714280" y="17717"/>
                  </a:cubicBezTo>
                  <a:cubicBezTo>
                    <a:pt x="714280" y="27432"/>
                    <a:pt x="706374" y="35433"/>
                    <a:pt x="696563" y="35433"/>
                  </a:cubicBezTo>
                  <a:lnTo>
                    <a:pt x="696563" y="35433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449;p48">
              <a:extLst>
                <a:ext uri="{FF2B5EF4-FFF2-40B4-BE49-F238E27FC236}">
                  <a16:creationId xmlns:a16="http://schemas.microsoft.com/office/drawing/2014/main" id="{AC29149E-87D6-6B60-922B-A8BFF489FC2B}"/>
                </a:ext>
              </a:extLst>
            </p:cNvPr>
            <p:cNvSpPr/>
            <p:nvPr/>
          </p:nvSpPr>
          <p:spPr>
            <a:xfrm>
              <a:off x="6478713" y="1870138"/>
              <a:ext cx="35433" cy="529209"/>
            </a:xfrm>
            <a:custGeom>
              <a:avLst/>
              <a:gdLst/>
              <a:ahLst/>
              <a:cxnLst/>
              <a:rect l="l" t="t" r="r" b="b"/>
              <a:pathLst>
                <a:path w="35433" h="529209" extrusionOk="0">
                  <a:moveTo>
                    <a:pt x="17717" y="529209"/>
                  </a:moveTo>
                  <a:cubicBezTo>
                    <a:pt x="7906" y="529209"/>
                    <a:pt x="0" y="521303"/>
                    <a:pt x="0" y="511493"/>
                  </a:cubicBezTo>
                  <a:lnTo>
                    <a:pt x="0" y="17717"/>
                  </a:lnTo>
                  <a:cubicBezTo>
                    <a:pt x="0" y="7906"/>
                    <a:pt x="7906" y="0"/>
                    <a:pt x="17717" y="0"/>
                  </a:cubicBezTo>
                  <a:cubicBezTo>
                    <a:pt x="27527" y="0"/>
                    <a:pt x="35433" y="7906"/>
                    <a:pt x="35433" y="17717"/>
                  </a:cubicBezTo>
                  <a:lnTo>
                    <a:pt x="35433" y="511397"/>
                  </a:lnTo>
                  <a:cubicBezTo>
                    <a:pt x="35433" y="521208"/>
                    <a:pt x="27527" y="529209"/>
                    <a:pt x="17717" y="529209"/>
                  </a:cubicBezTo>
                  <a:lnTo>
                    <a:pt x="17717" y="529209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450;p48">
              <a:extLst>
                <a:ext uri="{FF2B5EF4-FFF2-40B4-BE49-F238E27FC236}">
                  <a16:creationId xmlns:a16="http://schemas.microsoft.com/office/drawing/2014/main" id="{29FCAC64-99B2-460C-7765-6233518AE492}"/>
                </a:ext>
              </a:extLst>
            </p:cNvPr>
            <p:cNvSpPr/>
            <p:nvPr/>
          </p:nvSpPr>
          <p:spPr>
            <a:xfrm>
              <a:off x="6563295" y="1322641"/>
              <a:ext cx="141732" cy="248030"/>
            </a:xfrm>
            <a:custGeom>
              <a:avLst/>
              <a:gdLst/>
              <a:ahLst/>
              <a:cxnLst/>
              <a:rect l="l" t="t" r="r" b="b"/>
              <a:pathLst>
                <a:path w="141732" h="248030" extrusionOk="0">
                  <a:moveTo>
                    <a:pt x="70866" y="0"/>
                  </a:moveTo>
                  <a:cubicBezTo>
                    <a:pt x="31718" y="0"/>
                    <a:pt x="0" y="31718"/>
                    <a:pt x="0" y="70866"/>
                  </a:cubicBezTo>
                  <a:lnTo>
                    <a:pt x="0" y="177165"/>
                  </a:lnTo>
                  <a:cubicBezTo>
                    <a:pt x="0" y="216218"/>
                    <a:pt x="31718" y="248031"/>
                    <a:pt x="70866" y="248031"/>
                  </a:cubicBezTo>
                  <a:cubicBezTo>
                    <a:pt x="109823" y="248031"/>
                    <a:pt x="141732" y="216218"/>
                    <a:pt x="141732" y="177165"/>
                  </a:cubicBezTo>
                  <a:lnTo>
                    <a:pt x="141732" y="70866"/>
                  </a:lnTo>
                  <a:cubicBezTo>
                    <a:pt x="141732" y="31718"/>
                    <a:pt x="109919" y="0"/>
                    <a:pt x="70866" y="0"/>
                  </a:cubicBezTo>
                  <a:close/>
                  <a:moveTo>
                    <a:pt x="106299" y="177165"/>
                  </a:moveTo>
                  <a:cubicBezTo>
                    <a:pt x="106299" y="196596"/>
                    <a:pt x="90297" y="212598"/>
                    <a:pt x="70866" y="212598"/>
                  </a:cubicBezTo>
                  <a:cubicBezTo>
                    <a:pt x="51340" y="212598"/>
                    <a:pt x="35433" y="196596"/>
                    <a:pt x="35433" y="177165"/>
                  </a:cubicBezTo>
                  <a:lnTo>
                    <a:pt x="35433" y="70866"/>
                  </a:lnTo>
                  <a:cubicBezTo>
                    <a:pt x="35433" y="51340"/>
                    <a:pt x="51340" y="35433"/>
                    <a:pt x="70866" y="35433"/>
                  </a:cubicBezTo>
                  <a:cubicBezTo>
                    <a:pt x="90297" y="35433"/>
                    <a:pt x="106299" y="51340"/>
                    <a:pt x="106299" y="70866"/>
                  </a:cubicBezTo>
                  <a:lnTo>
                    <a:pt x="106299" y="177165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451;p48">
              <a:extLst>
                <a:ext uri="{FF2B5EF4-FFF2-40B4-BE49-F238E27FC236}">
                  <a16:creationId xmlns:a16="http://schemas.microsoft.com/office/drawing/2014/main" id="{D37DF042-A868-21B9-B2F7-2AB664D84684}"/>
                </a:ext>
              </a:extLst>
            </p:cNvPr>
            <p:cNvSpPr/>
            <p:nvPr/>
          </p:nvSpPr>
          <p:spPr>
            <a:xfrm>
              <a:off x="6811327" y="1322641"/>
              <a:ext cx="141732" cy="248030"/>
            </a:xfrm>
            <a:custGeom>
              <a:avLst/>
              <a:gdLst/>
              <a:ahLst/>
              <a:cxnLst/>
              <a:rect l="l" t="t" r="r" b="b"/>
              <a:pathLst>
                <a:path w="141732" h="248030" extrusionOk="0">
                  <a:moveTo>
                    <a:pt x="70866" y="0"/>
                  </a:moveTo>
                  <a:cubicBezTo>
                    <a:pt x="31718" y="0"/>
                    <a:pt x="0" y="31718"/>
                    <a:pt x="0" y="70866"/>
                  </a:cubicBezTo>
                  <a:lnTo>
                    <a:pt x="0" y="177165"/>
                  </a:lnTo>
                  <a:cubicBezTo>
                    <a:pt x="0" y="216218"/>
                    <a:pt x="31718" y="248031"/>
                    <a:pt x="70866" y="248031"/>
                  </a:cubicBezTo>
                  <a:cubicBezTo>
                    <a:pt x="109823" y="248031"/>
                    <a:pt x="141732" y="216218"/>
                    <a:pt x="141732" y="177165"/>
                  </a:cubicBezTo>
                  <a:lnTo>
                    <a:pt x="141732" y="70866"/>
                  </a:lnTo>
                  <a:cubicBezTo>
                    <a:pt x="141732" y="31718"/>
                    <a:pt x="109919" y="0"/>
                    <a:pt x="70866" y="0"/>
                  </a:cubicBezTo>
                  <a:close/>
                  <a:moveTo>
                    <a:pt x="106299" y="177165"/>
                  </a:moveTo>
                  <a:cubicBezTo>
                    <a:pt x="106299" y="196596"/>
                    <a:pt x="90297" y="212598"/>
                    <a:pt x="70866" y="212598"/>
                  </a:cubicBezTo>
                  <a:cubicBezTo>
                    <a:pt x="51340" y="212598"/>
                    <a:pt x="35433" y="196596"/>
                    <a:pt x="35433" y="177165"/>
                  </a:cubicBezTo>
                  <a:lnTo>
                    <a:pt x="35433" y="70866"/>
                  </a:lnTo>
                  <a:cubicBezTo>
                    <a:pt x="35433" y="51340"/>
                    <a:pt x="51340" y="35433"/>
                    <a:pt x="70866" y="35433"/>
                  </a:cubicBezTo>
                  <a:cubicBezTo>
                    <a:pt x="90297" y="35433"/>
                    <a:pt x="106299" y="51340"/>
                    <a:pt x="106299" y="70866"/>
                  </a:cubicBezTo>
                  <a:lnTo>
                    <a:pt x="106299" y="177165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452;p48">
              <a:extLst>
                <a:ext uri="{FF2B5EF4-FFF2-40B4-BE49-F238E27FC236}">
                  <a16:creationId xmlns:a16="http://schemas.microsoft.com/office/drawing/2014/main" id="{B655C141-681B-22F3-8A91-36A550DA1210}"/>
                </a:ext>
              </a:extLst>
            </p:cNvPr>
            <p:cNvSpPr/>
            <p:nvPr/>
          </p:nvSpPr>
          <p:spPr>
            <a:xfrm>
              <a:off x="7059358" y="1322641"/>
              <a:ext cx="141731" cy="248030"/>
            </a:xfrm>
            <a:custGeom>
              <a:avLst/>
              <a:gdLst/>
              <a:ahLst/>
              <a:cxnLst/>
              <a:rect l="l" t="t" r="r" b="b"/>
              <a:pathLst>
                <a:path w="141731" h="248030" extrusionOk="0">
                  <a:moveTo>
                    <a:pt x="70866" y="0"/>
                  </a:moveTo>
                  <a:cubicBezTo>
                    <a:pt x="31718" y="0"/>
                    <a:pt x="0" y="31718"/>
                    <a:pt x="0" y="70866"/>
                  </a:cubicBezTo>
                  <a:lnTo>
                    <a:pt x="0" y="177165"/>
                  </a:lnTo>
                  <a:cubicBezTo>
                    <a:pt x="0" y="216218"/>
                    <a:pt x="31718" y="248031"/>
                    <a:pt x="70866" y="248031"/>
                  </a:cubicBezTo>
                  <a:cubicBezTo>
                    <a:pt x="109823" y="248031"/>
                    <a:pt x="141732" y="216218"/>
                    <a:pt x="141732" y="177165"/>
                  </a:cubicBezTo>
                  <a:lnTo>
                    <a:pt x="141732" y="70866"/>
                  </a:lnTo>
                  <a:cubicBezTo>
                    <a:pt x="141732" y="31718"/>
                    <a:pt x="109918" y="0"/>
                    <a:pt x="70866" y="0"/>
                  </a:cubicBezTo>
                  <a:close/>
                  <a:moveTo>
                    <a:pt x="106299" y="177165"/>
                  </a:moveTo>
                  <a:cubicBezTo>
                    <a:pt x="106299" y="196596"/>
                    <a:pt x="90297" y="212598"/>
                    <a:pt x="70866" y="212598"/>
                  </a:cubicBezTo>
                  <a:cubicBezTo>
                    <a:pt x="51340" y="212598"/>
                    <a:pt x="35433" y="196596"/>
                    <a:pt x="35433" y="177165"/>
                  </a:cubicBezTo>
                  <a:lnTo>
                    <a:pt x="35433" y="70866"/>
                  </a:lnTo>
                  <a:cubicBezTo>
                    <a:pt x="35433" y="51340"/>
                    <a:pt x="51340" y="35433"/>
                    <a:pt x="70866" y="35433"/>
                  </a:cubicBezTo>
                  <a:cubicBezTo>
                    <a:pt x="90297" y="35433"/>
                    <a:pt x="106299" y="51340"/>
                    <a:pt x="106299" y="70866"/>
                  </a:cubicBezTo>
                  <a:lnTo>
                    <a:pt x="106299" y="177165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453;p48">
              <a:extLst>
                <a:ext uri="{FF2B5EF4-FFF2-40B4-BE49-F238E27FC236}">
                  <a16:creationId xmlns:a16="http://schemas.microsoft.com/office/drawing/2014/main" id="{4379CDD6-1D89-31EB-0754-C727F86B8539}"/>
                </a:ext>
              </a:extLst>
            </p:cNvPr>
            <p:cNvSpPr/>
            <p:nvPr/>
          </p:nvSpPr>
          <p:spPr>
            <a:xfrm>
              <a:off x="7307388" y="1322641"/>
              <a:ext cx="141732" cy="248030"/>
            </a:xfrm>
            <a:custGeom>
              <a:avLst/>
              <a:gdLst/>
              <a:ahLst/>
              <a:cxnLst/>
              <a:rect l="l" t="t" r="r" b="b"/>
              <a:pathLst>
                <a:path w="141732" h="248030" extrusionOk="0">
                  <a:moveTo>
                    <a:pt x="70866" y="0"/>
                  </a:moveTo>
                  <a:cubicBezTo>
                    <a:pt x="31718" y="0"/>
                    <a:pt x="0" y="31718"/>
                    <a:pt x="0" y="70866"/>
                  </a:cubicBezTo>
                  <a:lnTo>
                    <a:pt x="0" y="177165"/>
                  </a:lnTo>
                  <a:cubicBezTo>
                    <a:pt x="0" y="216218"/>
                    <a:pt x="31718" y="248031"/>
                    <a:pt x="70866" y="248031"/>
                  </a:cubicBezTo>
                  <a:cubicBezTo>
                    <a:pt x="109823" y="248031"/>
                    <a:pt x="141732" y="216218"/>
                    <a:pt x="141732" y="177165"/>
                  </a:cubicBezTo>
                  <a:lnTo>
                    <a:pt x="141732" y="70866"/>
                  </a:lnTo>
                  <a:cubicBezTo>
                    <a:pt x="141732" y="31718"/>
                    <a:pt x="109919" y="0"/>
                    <a:pt x="70866" y="0"/>
                  </a:cubicBezTo>
                  <a:close/>
                  <a:moveTo>
                    <a:pt x="106299" y="177165"/>
                  </a:moveTo>
                  <a:cubicBezTo>
                    <a:pt x="106299" y="196596"/>
                    <a:pt x="90297" y="212598"/>
                    <a:pt x="70866" y="212598"/>
                  </a:cubicBezTo>
                  <a:cubicBezTo>
                    <a:pt x="51340" y="212598"/>
                    <a:pt x="35433" y="196596"/>
                    <a:pt x="35433" y="177165"/>
                  </a:cubicBezTo>
                  <a:lnTo>
                    <a:pt x="35433" y="70866"/>
                  </a:lnTo>
                  <a:cubicBezTo>
                    <a:pt x="35433" y="51340"/>
                    <a:pt x="51340" y="35433"/>
                    <a:pt x="70866" y="35433"/>
                  </a:cubicBezTo>
                  <a:cubicBezTo>
                    <a:pt x="90297" y="35433"/>
                    <a:pt x="106299" y="51340"/>
                    <a:pt x="106299" y="70866"/>
                  </a:cubicBezTo>
                  <a:lnTo>
                    <a:pt x="106299" y="177165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1454;p48">
            <a:extLst>
              <a:ext uri="{FF2B5EF4-FFF2-40B4-BE49-F238E27FC236}">
                <a16:creationId xmlns:a16="http://schemas.microsoft.com/office/drawing/2014/main" id="{72E9AA95-DF5A-E2AA-E9F2-3A33807A21B3}"/>
              </a:ext>
            </a:extLst>
          </p:cNvPr>
          <p:cNvSpPr/>
          <p:nvPr/>
        </p:nvSpPr>
        <p:spPr>
          <a:xfrm>
            <a:off x="3972139" y="5010073"/>
            <a:ext cx="789219" cy="789218"/>
          </a:xfrm>
          <a:custGeom>
            <a:avLst/>
            <a:gdLst/>
            <a:ahLst/>
            <a:cxnLst/>
            <a:rect l="l" t="t" r="r" b="b"/>
            <a:pathLst>
              <a:path w="1152144" h="1152143" extrusionOk="0">
                <a:moveTo>
                  <a:pt x="1120426" y="823150"/>
                </a:moveTo>
                <a:lnTo>
                  <a:pt x="852107" y="554831"/>
                </a:lnTo>
                <a:lnTo>
                  <a:pt x="1019080" y="387858"/>
                </a:lnTo>
                <a:cubicBezTo>
                  <a:pt x="1019937" y="387191"/>
                  <a:pt x="1020890" y="386429"/>
                  <a:pt x="1021651" y="385667"/>
                </a:cubicBezTo>
                <a:lnTo>
                  <a:pt x="1088708" y="318325"/>
                </a:lnTo>
                <a:cubicBezTo>
                  <a:pt x="1121664" y="285274"/>
                  <a:pt x="1121664" y="231553"/>
                  <a:pt x="1088708" y="198501"/>
                </a:cubicBezTo>
                <a:lnTo>
                  <a:pt x="983933" y="93345"/>
                </a:lnTo>
                <a:cubicBezTo>
                  <a:pt x="951071" y="60293"/>
                  <a:pt x="897541" y="60293"/>
                  <a:pt x="864584" y="93345"/>
                </a:cubicBezTo>
                <a:lnTo>
                  <a:pt x="806482" y="151638"/>
                </a:lnTo>
                <a:cubicBezTo>
                  <a:pt x="804958" y="152495"/>
                  <a:pt x="803434" y="153638"/>
                  <a:pt x="802100" y="154972"/>
                </a:cubicBezTo>
                <a:lnTo>
                  <a:pt x="627126" y="329946"/>
                </a:lnTo>
                <a:lnTo>
                  <a:pt x="605885" y="308705"/>
                </a:lnTo>
                <a:lnTo>
                  <a:pt x="328898" y="31718"/>
                </a:lnTo>
                <a:cubicBezTo>
                  <a:pt x="308420" y="11239"/>
                  <a:pt x="281178" y="0"/>
                  <a:pt x="252032" y="0"/>
                </a:cubicBezTo>
                <a:cubicBezTo>
                  <a:pt x="222885" y="0"/>
                  <a:pt x="195644" y="11239"/>
                  <a:pt x="175165" y="31718"/>
                </a:cubicBezTo>
                <a:lnTo>
                  <a:pt x="31718" y="175070"/>
                </a:lnTo>
                <a:cubicBezTo>
                  <a:pt x="11240" y="195548"/>
                  <a:pt x="0" y="222885"/>
                  <a:pt x="0" y="252031"/>
                </a:cubicBezTo>
                <a:cubicBezTo>
                  <a:pt x="0" y="281178"/>
                  <a:pt x="11240" y="308420"/>
                  <a:pt x="31718" y="328898"/>
                </a:cubicBezTo>
                <a:lnTo>
                  <a:pt x="329946" y="627126"/>
                </a:lnTo>
                <a:lnTo>
                  <a:pt x="322612" y="634460"/>
                </a:lnTo>
                <a:lnTo>
                  <a:pt x="216884" y="740188"/>
                </a:lnTo>
                <a:cubicBezTo>
                  <a:pt x="215837" y="741140"/>
                  <a:pt x="214979" y="742283"/>
                  <a:pt x="214217" y="743331"/>
                </a:cubicBezTo>
                <a:cubicBezTo>
                  <a:pt x="214122" y="743426"/>
                  <a:pt x="214122" y="743522"/>
                  <a:pt x="214122" y="743522"/>
                </a:cubicBezTo>
                <a:cubicBezTo>
                  <a:pt x="210788" y="745807"/>
                  <a:pt x="208121" y="749046"/>
                  <a:pt x="206502" y="752856"/>
                </a:cubicBezTo>
                <a:lnTo>
                  <a:pt x="124206" y="950500"/>
                </a:lnTo>
                <a:cubicBezTo>
                  <a:pt x="123825" y="951357"/>
                  <a:pt x="123539" y="952309"/>
                  <a:pt x="123254" y="953167"/>
                </a:cubicBezTo>
                <a:lnTo>
                  <a:pt x="68199" y="1085564"/>
                </a:lnTo>
                <a:cubicBezTo>
                  <a:pt x="64675" y="1093661"/>
                  <a:pt x="66580" y="1102995"/>
                  <a:pt x="72771" y="1109186"/>
                </a:cubicBezTo>
                <a:cubicBezTo>
                  <a:pt x="76962" y="1113377"/>
                  <a:pt x="82487" y="1115568"/>
                  <a:pt x="88106" y="1115568"/>
                </a:cubicBezTo>
                <a:cubicBezTo>
                  <a:pt x="90964" y="1115568"/>
                  <a:pt x="93821" y="1114901"/>
                  <a:pt x="96107" y="1113473"/>
                </a:cubicBezTo>
                <a:lnTo>
                  <a:pt x="226790" y="1059275"/>
                </a:lnTo>
                <a:cubicBezTo>
                  <a:pt x="228410" y="1058989"/>
                  <a:pt x="229934" y="1058513"/>
                  <a:pt x="231458" y="1057751"/>
                </a:cubicBezTo>
                <a:lnTo>
                  <a:pt x="429101" y="975455"/>
                </a:lnTo>
                <a:cubicBezTo>
                  <a:pt x="433102" y="973836"/>
                  <a:pt x="436340" y="971169"/>
                  <a:pt x="438626" y="967740"/>
                </a:cubicBezTo>
                <a:cubicBezTo>
                  <a:pt x="439769" y="966978"/>
                  <a:pt x="440817" y="966121"/>
                  <a:pt x="441770" y="965168"/>
                </a:cubicBezTo>
                <a:lnTo>
                  <a:pt x="547592" y="859441"/>
                </a:lnTo>
                <a:lnTo>
                  <a:pt x="554927" y="852106"/>
                </a:lnTo>
                <a:lnTo>
                  <a:pt x="823151" y="1120331"/>
                </a:lnTo>
                <a:cubicBezTo>
                  <a:pt x="843629" y="1140809"/>
                  <a:pt x="870966" y="1152144"/>
                  <a:pt x="900113" y="1152144"/>
                </a:cubicBezTo>
                <a:cubicBezTo>
                  <a:pt x="929259" y="1152144"/>
                  <a:pt x="956501" y="1140809"/>
                  <a:pt x="976979" y="1120331"/>
                </a:cubicBezTo>
                <a:lnTo>
                  <a:pt x="1120426" y="976979"/>
                </a:lnTo>
                <a:cubicBezTo>
                  <a:pt x="1140905" y="956500"/>
                  <a:pt x="1152144" y="929164"/>
                  <a:pt x="1152144" y="900017"/>
                </a:cubicBezTo>
                <a:cubicBezTo>
                  <a:pt x="1152144" y="870871"/>
                  <a:pt x="1140905" y="843629"/>
                  <a:pt x="1120426" y="823150"/>
                </a:cubicBezTo>
                <a:close/>
                <a:moveTo>
                  <a:pt x="821531" y="524256"/>
                </a:moveTo>
                <a:lnTo>
                  <a:pt x="800291" y="503015"/>
                </a:lnTo>
                <a:lnTo>
                  <a:pt x="752951" y="455676"/>
                </a:lnTo>
                <a:lnTo>
                  <a:pt x="752951" y="455581"/>
                </a:lnTo>
                <a:lnTo>
                  <a:pt x="735425" y="438150"/>
                </a:lnTo>
                <a:lnTo>
                  <a:pt x="657892" y="360521"/>
                </a:lnTo>
                <a:lnTo>
                  <a:pt x="812387" y="206026"/>
                </a:lnTo>
                <a:lnTo>
                  <a:pt x="812387" y="206026"/>
                </a:lnTo>
                <a:lnTo>
                  <a:pt x="904494" y="298513"/>
                </a:lnTo>
                <a:lnTo>
                  <a:pt x="780479" y="422529"/>
                </a:lnTo>
                <a:cubicBezTo>
                  <a:pt x="772001" y="430911"/>
                  <a:pt x="772001" y="444627"/>
                  <a:pt x="780479" y="453104"/>
                </a:cubicBezTo>
                <a:cubicBezTo>
                  <a:pt x="784669" y="457295"/>
                  <a:pt x="790289" y="459486"/>
                  <a:pt x="795814" y="459486"/>
                </a:cubicBezTo>
                <a:cubicBezTo>
                  <a:pt x="801434" y="459486"/>
                  <a:pt x="806958" y="457295"/>
                  <a:pt x="811149" y="453104"/>
                </a:cubicBezTo>
                <a:lnTo>
                  <a:pt x="935069" y="329184"/>
                </a:lnTo>
                <a:lnTo>
                  <a:pt x="935069" y="329184"/>
                </a:lnTo>
                <a:lnTo>
                  <a:pt x="975836" y="370046"/>
                </a:lnTo>
                <a:lnTo>
                  <a:pt x="821531" y="524256"/>
                </a:lnTo>
                <a:close/>
                <a:moveTo>
                  <a:pt x="894874" y="124111"/>
                </a:moveTo>
                <a:cubicBezTo>
                  <a:pt x="911066" y="107918"/>
                  <a:pt x="937165" y="107918"/>
                  <a:pt x="953357" y="124111"/>
                </a:cubicBezTo>
                <a:lnTo>
                  <a:pt x="1058132" y="229267"/>
                </a:lnTo>
                <a:cubicBezTo>
                  <a:pt x="1065752" y="237077"/>
                  <a:pt x="1070039" y="247459"/>
                  <a:pt x="1070039" y="258604"/>
                </a:cubicBezTo>
                <a:cubicBezTo>
                  <a:pt x="1070039" y="269653"/>
                  <a:pt x="1065848" y="280035"/>
                  <a:pt x="1058132" y="287846"/>
                </a:cubicBezTo>
                <a:lnTo>
                  <a:pt x="1012031" y="334232"/>
                </a:lnTo>
                <a:lnTo>
                  <a:pt x="848582" y="170783"/>
                </a:lnTo>
                <a:lnTo>
                  <a:pt x="894874" y="124111"/>
                </a:lnTo>
                <a:close/>
                <a:moveTo>
                  <a:pt x="128302" y="1053941"/>
                </a:moveTo>
                <a:lnTo>
                  <a:pt x="151829" y="997172"/>
                </a:lnTo>
                <a:lnTo>
                  <a:pt x="185071" y="1030414"/>
                </a:lnTo>
                <a:lnTo>
                  <a:pt x="128302" y="1053941"/>
                </a:lnTo>
                <a:close/>
                <a:moveTo>
                  <a:pt x="228410" y="1012222"/>
                </a:moveTo>
                <a:lnTo>
                  <a:pt x="169736" y="953643"/>
                </a:lnTo>
                <a:lnTo>
                  <a:pt x="233934" y="799433"/>
                </a:lnTo>
                <a:lnTo>
                  <a:pt x="382619" y="948023"/>
                </a:lnTo>
                <a:lnTo>
                  <a:pt x="228410" y="1012222"/>
                </a:lnTo>
                <a:close/>
                <a:moveTo>
                  <a:pt x="426530" y="919258"/>
                </a:moveTo>
                <a:lnTo>
                  <a:pt x="262795" y="755523"/>
                </a:lnTo>
                <a:lnTo>
                  <a:pt x="353282" y="665131"/>
                </a:lnTo>
                <a:lnTo>
                  <a:pt x="360617" y="657797"/>
                </a:lnTo>
                <a:lnTo>
                  <a:pt x="503015" y="800195"/>
                </a:lnTo>
                <a:lnTo>
                  <a:pt x="524256" y="821436"/>
                </a:lnTo>
                <a:lnTo>
                  <a:pt x="516922" y="828770"/>
                </a:lnTo>
                <a:lnTo>
                  <a:pt x="426530" y="919258"/>
                </a:lnTo>
                <a:close/>
                <a:moveTo>
                  <a:pt x="1089755" y="946213"/>
                </a:moveTo>
                <a:lnTo>
                  <a:pt x="946404" y="1089660"/>
                </a:lnTo>
                <a:cubicBezTo>
                  <a:pt x="934117" y="1101852"/>
                  <a:pt x="917639" y="1108710"/>
                  <a:pt x="900113" y="1108710"/>
                </a:cubicBezTo>
                <a:cubicBezTo>
                  <a:pt x="882491" y="1108710"/>
                  <a:pt x="866013" y="1101852"/>
                  <a:pt x="853726" y="1089660"/>
                </a:cubicBezTo>
                <a:lnTo>
                  <a:pt x="564261" y="800195"/>
                </a:lnTo>
                <a:lnTo>
                  <a:pt x="533686" y="769620"/>
                </a:lnTo>
                <a:lnTo>
                  <a:pt x="369951" y="605885"/>
                </a:lnTo>
                <a:lnTo>
                  <a:pt x="339376" y="575215"/>
                </a:lnTo>
                <a:lnTo>
                  <a:pt x="62294" y="298132"/>
                </a:lnTo>
                <a:cubicBezTo>
                  <a:pt x="50006" y="285940"/>
                  <a:pt x="43244" y="269462"/>
                  <a:pt x="43244" y="251841"/>
                </a:cubicBezTo>
                <a:cubicBezTo>
                  <a:pt x="43244" y="234220"/>
                  <a:pt x="50006" y="217837"/>
                  <a:pt x="62294" y="205549"/>
                </a:cubicBezTo>
                <a:lnTo>
                  <a:pt x="205740" y="62103"/>
                </a:lnTo>
                <a:cubicBezTo>
                  <a:pt x="217932" y="49911"/>
                  <a:pt x="234410" y="43053"/>
                  <a:pt x="252032" y="43053"/>
                </a:cubicBezTo>
                <a:cubicBezTo>
                  <a:pt x="269653" y="43053"/>
                  <a:pt x="286036" y="49911"/>
                  <a:pt x="298323" y="62103"/>
                </a:cubicBezTo>
                <a:lnTo>
                  <a:pt x="304610" y="68389"/>
                </a:lnTo>
                <a:lnTo>
                  <a:pt x="326041" y="89821"/>
                </a:lnTo>
                <a:cubicBezTo>
                  <a:pt x="325088" y="90488"/>
                  <a:pt x="324231" y="91154"/>
                  <a:pt x="323374" y="92012"/>
                </a:cubicBezTo>
                <a:lnTo>
                  <a:pt x="279654" y="135731"/>
                </a:lnTo>
                <a:cubicBezTo>
                  <a:pt x="271177" y="144113"/>
                  <a:pt x="271177" y="157734"/>
                  <a:pt x="279654" y="166211"/>
                </a:cubicBezTo>
                <a:cubicBezTo>
                  <a:pt x="283845" y="170402"/>
                  <a:pt x="289465" y="172498"/>
                  <a:pt x="294894" y="172498"/>
                </a:cubicBezTo>
                <a:cubicBezTo>
                  <a:pt x="300514" y="172498"/>
                  <a:pt x="305943" y="170307"/>
                  <a:pt x="310134" y="166211"/>
                </a:cubicBezTo>
                <a:lnTo>
                  <a:pt x="353854" y="122491"/>
                </a:lnTo>
                <a:cubicBezTo>
                  <a:pt x="354711" y="121634"/>
                  <a:pt x="355378" y="120777"/>
                  <a:pt x="356045" y="119824"/>
                </a:cubicBezTo>
                <a:lnTo>
                  <a:pt x="397478" y="161258"/>
                </a:lnTo>
                <a:lnTo>
                  <a:pt x="418910" y="182689"/>
                </a:lnTo>
                <a:cubicBezTo>
                  <a:pt x="418243" y="183261"/>
                  <a:pt x="417481" y="183737"/>
                  <a:pt x="416814" y="184309"/>
                </a:cubicBezTo>
                <a:lnTo>
                  <a:pt x="329946" y="268986"/>
                </a:lnTo>
                <a:cubicBezTo>
                  <a:pt x="321374" y="277368"/>
                  <a:pt x="321278" y="291084"/>
                  <a:pt x="329660" y="299656"/>
                </a:cubicBezTo>
                <a:cubicBezTo>
                  <a:pt x="333851" y="304038"/>
                  <a:pt x="339471" y="306133"/>
                  <a:pt x="345186" y="306133"/>
                </a:cubicBezTo>
                <a:cubicBezTo>
                  <a:pt x="350711" y="306133"/>
                  <a:pt x="356235" y="304133"/>
                  <a:pt x="360426" y="299942"/>
                </a:cubicBezTo>
                <a:lnTo>
                  <a:pt x="447294" y="215265"/>
                </a:lnTo>
                <a:cubicBezTo>
                  <a:pt x="448056" y="214598"/>
                  <a:pt x="448532" y="213741"/>
                  <a:pt x="449199" y="212979"/>
                </a:cubicBezTo>
                <a:lnTo>
                  <a:pt x="489585" y="253365"/>
                </a:lnTo>
                <a:lnTo>
                  <a:pt x="511112" y="274891"/>
                </a:lnTo>
                <a:cubicBezTo>
                  <a:pt x="510159" y="275558"/>
                  <a:pt x="509302" y="276225"/>
                  <a:pt x="508445" y="277082"/>
                </a:cubicBezTo>
                <a:lnTo>
                  <a:pt x="464725" y="320802"/>
                </a:lnTo>
                <a:cubicBezTo>
                  <a:pt x="456248" y="329184"/>
                  <a:pt x="456248" y="342805"/>
                  <a:pt x="464725" y="351282"/>
                </a:cubicBezTo>
                <a:cubicBezTo>
                  <a:pt x="468916" y="355473"/>
                  <a:pt x="474536" y="357568"/>
                  <a:pt x="479965" y="357568"/>
                </a:cubicBezTo>
                <a:cubicBezTo>
                  <a:pt x="485394" y="357568"/>
                  <a:pt x="490919" y="355378"/>
                  <a:pt x="495205" y="351282"/>
                </a:cubicBezTo>
                <a:lnTo>
                  <a:pt x="538925" y="307562"/>
                </a:lnTo>
                <a:cubicBezTo>
                  <a:pt x="539782" y="306705"/>
                  <a:pt x="540449" y="305848"/>
                  <a:pt x="541115" y="304895"/>
                </a:cubicBezTo>
                <a:lnTo>
                  <a:pt x="575310" y="338995"/>
                </a:lnTo>
                <a:lnTo>
                  <a:pt x="582644" y="346329"/>
                </a:lnTo>
                <a:lnTo>
                  <a:pt x="604076" y="367855"/>
                </a:lnTo>
                <a:cubicBezTo>
                  <a:pt x="603409" y="368332"/>
                  <a:pt x="602647" y="368808"/>
                  <a:pt x="602075" y="369475"/>
                </a:cubicBezTo>
                <a:lnTo>
                  <a:pt x="596551" y="374904"/>
                </a:lnTo>
                <a:lnTo>
                  <a:pt x="515207" y="454152"/>
                </a:lnTo>
                <a:cubicBezTo>
                  <a:pt x="506635" y="462534"/>
                  <a:pt x="506540" y="476250"/>
                  <a:pt x="514921" y="484727"/>
                </a:cubicBezTo>
                <a:cubicBezTo>
                  <a:pt x="518255" y="488251"/>
                  <a:pt x="522637" y="490252"/>
                  <a:pt x="527114" y="490918"/>
                </a:cubicBezTo>
                <a:cubicBezTo>
                  <a:pt x="528161" y="491109"/>
                  <a:pt x="529304" y="491204"/>
                  <a:pt x="530447" y="491204"/>
                </a:cubicBezTo>
                <a:cubicBezTo>
                  <a:pt x="535972" y="491204"/>
                  <a:pt x="541306" y="489109"/>
                  <a:pt x="545687" y="485013"/>
                </a:cubicBezTo>
                <a:lnTo>
                  <a:pt x="627126" y="405574"/>
                </a:lnTo>
                <a:lnTo>
                  <a:pt x="632460" y="400336"/>
                </a:lnTo>
                <a:cubicBezTo>
                  <a:pt x="633222" y="399669"/>
                  <a:pt x="633698" y="398812"/>
                  <a:pt x="634270" y="398050"/>
                </a:cubicBezTo>
                <a:lnTo>
                  <a:pt x="696277" y="460057"/>
                </a:lnTo>
                <a:cubicBezTo>
                  <a:pt x="695420" y="460724"/>
                  <a:pt x="694468" y="461391"/>
                  <a:pt x="693706" y="462153"/>
                </a:cubicBezTo>
                <a:lnTo>
                  <a:pt x="649986" y="505873"/>
                </a:lnTo>
                <a:cubicBezTo>
                  <a:pt x="641509" y="514255"/>
                  <a:pt x="641509" y="527875"/>
                  <a:pt x="649986" y="536353"/>
                </a:cubicBezTo>
                <a:cubicBezTo>
                  <a:pt x="654177" y="540544"/>
                  <a:pt x="659797" y="542639"/>
                  <a:pt x="665226" y="542639"/>
                </a:cubicBezTo>
                <a:cubicBezTo>
                  <a:pt x="670655" y="542639"/>
                  <a:pt x="676275" y="540448"/>
                  <a:pt x="680466" y="536353"/>
                </a:cubicBezTo>
                <a:lnTo>
                  <a:pt x="724186" y="492633"/>
                </a:lnTo>
                <a:cubicBezTo>
                  <a:pt x="725043" y="491871"/>
                  <a:pt x="725710" y="490918"/>
                  <a:pt x="726376" y="490061"/>
                </a:cubicBezTo>
                <a:lnTo>
                  <a:pt x="728377" y="492062"/>
                </a:lnTo>
                <a:lnTo>
                  <a:pt x="767429" y="531114"/>
                </a:lnTo>
                <a:lnTo>
                  <a:pt x="769715" y="533305"/>
                </a:lnTo>
                <a:lnTo>
                  <a:pt x="789051" y="552736"/>
                </a:lnTo>
                <a:cubicBezTo>
                  <a:pt x="788194" y="553403"/>
                  <a:pt x="787241" y="553879"/>
                  <a:pt x="786479" y="554641"/>
                </a:cubicBezTo>
                <a:lnTo>
                  <a:pt x="781336" y="559689"/>
                </a:lnTo>
                <a:lnTo>
                  <a:pt x="700373" y="639223"/>
                </a:lnTo>
                <a:cubicBezTo>
                  <a:pt x="696944" y="642652"/>
                  <a:pt x="694849" y="646938"/>
                  <a:pt x="694182" y="651415"/>
                </a:cubicBezTo>
                <a:cubicBezTo>
                  <a:pt x="693230" y="657892"/>
                  <a:pt x="695134" y="664845"/>
                  <a:pt x="700088" y="669893"/>
                </a:cubicBezTo>
                <a:cubicBezTo>
                  <a:pt x="704279" y="674275"/>
                  <a:pt x="709898" y="676465"/>
                  <a:pt x="715518" y="676465"/>
                </a:cubicBezTo>
                <a:cubicBezTo>
                  <a:pt x="720947" y="676465"/>
                  <a:pt x="726472" y="674370"/>
                  <a:pt x="730568" y="670179"/>
                </a:cubicBezTo>
                <a:lnTo>
                  <a:pt x="811911" y="590264"/>
                </a:lnTo>
                <a:lnTo>
                  <a:pt x="816674" y="585597"/>
                </a:lnTo>
                <a:cubicBezTo>
                  <a:pt x="817531" y="584740"/>
                  <a:pt x="818293" y="583692"/>
                  <a:pt x="819055" y="582739"/>
                </a:cubicBezTo>
                <a:lnTo>
                  <a:pt x="859536" y="623221"/>
                </a:lnTo>
                <a:lnTo>
                  <a:pt x="880967" y="644652"/>
                </a:lnTo>
                <a:cubicBezTo>
                  <a:pt x="880301" y="645223"/>
                  <a:pt x="879539" y="645700"/>
                  <a:pt x="878967" y="646366"/>
                </a:cubicBezTo>
                <a:lnTo>
                  <a:pt x="835247" y="690658"/>
                </a:lnTo>
                <a:cubicBezTo>
                  <a:pt x="826770" y="699135"/>
                  <a:pt x="826770" y="712946"/>
                  <a:pt x="835247" y="721519"/>
                </a:cubicBezTo>
                <a:cubicBezTo>
                  <a:pt x="839438" y="725710"/>
                  <a:pt x="845058" y="727900"/>
                  <a:pt x="850487" y="727900"/>
                </a:cubicBezTo>
                <a:cubicBezTo>
                  <a:pt x="856107" y="727900"/>
                  <a:pt x="861536" y="725710"/>
                  <a:pt x="865727" y="721519"/>
                </a:cubicBezTo>
                <a:lnTo>
                  <a:pt x="909447" y="677228"/>
                </a:lnTo>
                <a:cubicBezTo>
                  <a:pt x="910114" y="676561"/>
                  <a:pt x="910685" y="675704"/>
                  <a:pt x="911257" y="674941"/>
                </a:cubicBezTo>
                <a:lnTo>
                  <a:pt x="974122" y="737806"/>
                </a:lnTo>
                <a:cubicBezTo>
                  <a:pt x="973265" y="738378"/>
                  <a:pt x="972407" y="739045"/>
                  <a:pt x="971741" y="739712"/>
                </a:cubicBezTo>
                <a:lnTo>
                  <a:pt x="885634" y="823627"/>
                </a:lnTo>
                <a:cubicBezTo>
                  <a:pt x="877157" y="831913"/>
                  <a:pt x="876967" y="845534"/>
                  <a:pt x="885349" y="854012"/>
                </a:cubicBezTo>
                <a:cubicBezTo>
                  <a:pt x="889540" y="858298"/>
                  <a:pt x="895159" y="860488"/>
                  <a:pt x="900684" y="860488"/>
                </a:cubicBezTo>
                <a:cubicBezTo>
                  <a:pt x="906018" y="860488"/>
                  <a:pt x="911447" y="858488"/>
                  <a:pt x="915734" y="854297"/>
                </a:cubicBezTo>
                <a:lnTo>
                  <a:pt x="1001840" y="770382"/>
                </a:lnTo>
                <a:cubicBezTo>
                  <a:pt x="1002697" y="769525"/>
                  <a:pt x="1003364" y="768667"/>
                  <a:pt x="1004030" y="767715"/>
                </a:cubicBezTo>
                <a:lnTo>
                  <a:pt x="1044702" y="808387"/>
                </a:lnTo>
                <a:lnTo>
                  <a:pt x="1066133" y="829818"/>
                </a:lnTo>
                <a:cubicBezTo>
                  <a:pt x="1065467" y="830389"/>
                  <a:pt x="1064705" y="830866"/>
                  <a:pt x="1064133" y="831532"/>
                </a:cubicBezTo>
                <a:lnTo>
                  <a:pt x="1020413" y="875824"/>
                </a:lnTo>
                <a:cubicBezTo>
                  <a:pt x="1011936" y="884301"/>
                  <a:pt x="1011936" y="898112"/>
                  <a:pt x="1020413" y="906685"/>
                </a:cubicBezTo>
                <a:cubicBezTo>
                  <a:pt x="1024604" y="910876"/>
                  <a:pt x="1030224" y="913066"/>
                  <a:pt x="1035653" y="913066"/>
                </a:cubicBezTo>
                <a:cubicBezTo>
                  <a:pt x="1041083" y="913066"/>
                  <a:pt x="1046702" y="911066"/>
                  <a:pt x="1050893" y="906685"/>
                </a:cubicBezTo>
                <a:lnTo>
                  <a:pt x="1094613" y="862393"/>
                </a:lnTo>
                <a:cubicBezTo>
                  <a:pt x="1095089" y="861917"/>
                  <a:pt x="1095566" y="861250"/>
                  <a:pt x="1095947" y="860679"/>
                </a:cubicBezTo>
                <a:cubicBezTo>
                  <a:pt x="1104233" y="871823"/>
                  <a:pt x="1108805" y="885349"/>
                  <a:pt x="1108805" y="899731"/>
                </a:cubicBezTo>
                <a:cubicBezTo>
                  <a:pt x="1108805" y="917543"/>
                  <a:pt x="1102043" y="933926"/>
                  <a:pt x="1089755" y="94621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8CD9BAF-4ECF-5945-DA31-3785BDA7344A}"/>
              </a:ext>
            </a:extLst>
          </p:cNvPr>
          <p:cNvSpPr txBox="1"/>
          <p:nvPr/>
        </p:nvSpPr>
        <p:spPr>
          <a:xfrm>
            <a:off x="1912492" y="2398899"/>
            <a:ext cx="5697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latin typeface="#9Slide05 Phobia" panose="02000506000000020003" pitchFamily="2" charset="0"/>
              </a:rPr>
              <a:t>Học</a:t>
            </a:r>
            <a:r>
              <a:rPr lang="en-US" sz="7200" b="1" dirty="0">
                <a:solidFill>
                  <a:srgbClr val="002060"/>
                </a:solidFill>
                <a:latin typeface="#9Slide05 Phobia" panose="02000506000000020003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#9Slide05 Phobia" panose="02000506000000020003" pitchFamily="2" charset="0"/>
              </a:rPr>
              <a:t>thuộc</a:t>
            </a:r>
            <a:r>
              <a:rPr lang="en-US" sz="7200" b="1" dirty="0">
                <a:solidFill>
                  <a:srgbClr val="002060"/>
                </a:solidFill>
                <a:latin typeface="#9Slide05 Phobia" panose="02000506000000020003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#9Slide05 Phobia" panose="02000506000000020003" pitchFamily="2" charset="0"/>
              </a:rPr>
              <a:t>ghi</a:t>
            </a:r>
            <a:r>
              <a:rPr lang="en-US" sz="7200" b="1" dirty="0">
                <a:solidFill>
                  <a:srgbClr val="002060"/>
                </a:solidFill>
                <a:latin typeface="#9Slide05 Phobia" panose="02000506000000020003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#9Slide05 Phobia" panose="02000506000000020003" pitchFamily="2" charset="0"/>
              </a:rPr>
              <a:t>nhớ</a:t>
            </a:r>
            <a:r>
              <a:rPr lang="en-US" sz="7200" b="1" dirty="0">
                <a:solidFill>
                  <a:srgbClr val="002060"/>
                </a:solidFill>
                <a:latin typeface="#9Slide05 Phobia" panose="02000506000000020003" pitchFamily="2" charset="0"/>
              </a:rPr>
              <a:t>.</a:t>
            </a:r>
          </a:p>
          <a:p>
            <a:pPr algn="ctr"/>
            <a:r>
              <a:rPr lang="en-US" sz="7200" b="1" dirty="0" err="1">
                <a:solidFill>
                  <a:srgbClr val="002060"/>
                </a:solidFill>
                <a:latin typeface="#9Slide05 Phobia" panose="02000506000000020003" pitchFamily="2" charset="0"/>
              </a:rPr>
              <a:t>Chuẩn</a:t>
            </a:r>
            <a:r>
              <a:rPr lang="en-US" sz="7200" b="1" dirty="0">
                <a:solidFill>
                  <a:srgbClr val="002060"/>
                </a:solidFill>
                <a:latin typeface="#9Slide05 Phobia" panose="02000506000000020003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#9Slide05 Phobia" panose="02000506000000020003" pitchFamily="2" charset="0"/>
              </a:rPr>
              <a:t>bị</a:t>
            </a:r>
            <a:r>
              <a:rPr lang="en-US" sz="7200" b="1" dirty="0">
                <a:solidFill>
                  <a:srgbClr val="002060"/>
                </a:solidFill>
                <a:latin typeface="#9Slide05 Phobia" panose="02000506000000020003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#9Slide05 Phobia" panose="02000506000000020003" pitchFamily="2" charset="0"/>
              </a:rPr>
              <a:t>bài</a:t>
            </a:r>
            <a:r>
              <a:rPr lang="en-US" sz="7200" b="1" dirty="0">
                <a:solidFill>
                  <a:srgbClr val="002060"/>
                </a:solidFill>
                <a:latin typeface="#9Slide05 Phobia" panose="02000506000000020003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#9Slide05 Phobia" panose="02000506000000020003" pitchFamily="2" charset="0"/>
              </a:rPr>
              <a:t>tiếp</a:t>
            </a:r>
            <a:r>
              <a:rPr lang="en-US" sz="7200" b="1" dirty="0">
                <a:solidFill>
                  <a:srgbClr val="002060"/>
                </a:solidFill>
                <a:latin typeface="#9Slide05 Phobia" panose="02000506000000020003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#9Slide05 Phobia" panose="02000506000000020003" pitchFamily="2" charset="0"/>
              </a:rPr>
              <a:t>theo</a:t>
            </a:r>
            <a:endParaRPr lang="en-US" sz="7200" b="1" dirty="0">
              <a:solidFill>
                <a:srgbClr val="002060"/>
              </a:solidFill>
              <a:latin typeface="#9Slide05 Phobia" panose="02000506000000020003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9CCFE8B-86E3-FA0E-4613-144ABBA2AE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822" y="1988971"/>
            <a:ext cx="4648896" cy="46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3" grpId="0" animBg="1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46"/>
          <p:cNvGrpSpPr/>
          <p:nvPr/>
        </p:nvGrpSpPr>
        <p:grpSpPr>
          <a:xfrm>
            <a:off x="7710256" y="0"/>
            <a:ext cx="1992408" cy="2051309"/>
            <a:chOff x="7710256" y="0"/>
            <a:chExt cx="1992408" cy="2051309"/>
          </a:xfrm>
        </p:grpSpPr>
        <p:sp>
          <p:nvSpPr>
            <p:cNvPr id="1051" name="Google Shape;1051;p46"/>
            <p:cNvSpPr/>
            <p:nvPr/>
          </p:nvSpPr>
          <p:spPr>
            <a:xfrm>
              <a:off x="7710256" y="876198"/>
              <a:ext cx="1992408" cy="1175111"/>
            </a:xfrm>
            <a:custGeom>
              <a:avLst/>
              <a:gdLst/>
              <a:ahLst/>
              <a:cxnLst/>
              <a:rect l="l" t="t" r="r" b="b"/>
              <a:pathLst>
                <a:path w="1992408" h="1175111" extrusionOk="0">
                  <a:moveTo>
                    <a:pt x="981597" y="432051"/>
                  </a:moveTo>
                  <a:cubicBezTo>
                    <a:pt x="951774" y="432051"/>
                    <a:pt x="927597" y="456228"/>
                    <a:pt x="927597" y="486051"/>
                  </a:cubicBezTo>
                  <a:cubicBezTo>
                    <a:pt x="927597" y="515874"/>
                    <a:pt x="951774" y="540051"/>
                    <a:pt x="981597" y="540051"/>
                  </a:cubicBezTo>
                  <a:cubicBezTo>
                    <a:pt x="1011420" y="540051"/>
                    <a:pt x="1035597" y="515874"/>
                    <a:pt x="1035597" y="486051"/>
                  </a:cubicBezTo>
                  <a:cubicBezTo>
                    <a:pt x="1035597" y="456228"/>
                    <a:pt x="1011420" y="432051"/>
                    <a:pt x="981597" y="432051"/>
                  </a:cubicBezTo>
                  <a:close/>
                  <a:moveTo>
                    <a:pt x="1352451" y="712"/>
                  </a:moveTo>
                  <a:cubicBezTo>
                    <a:pt x="1380105" y="-937"/>
                    <a:pt x="1407791" y="260"/>
                    <a:pt x="1435005" y="4522"/>
                  </a:cubicBezTo>
                  <a:cubicBezTo>
                    <a:pt x="1659945" y="39764"/>
                    <a:pt x="1833906" y="281604"/>
                    <a:pt x="1743421" y="523158"/>
                  </a:cubicBezTo>
                  <a:cubicBezTo>
                    <a:pt x="1846333" y="525158"/>
                    <a:pt x="1937880" y="573355"/>
                    <a:pt x="1974733" y="647649"/>
                  </a:cubicBezTo>
                  <a:cubicBezTo>
                    <a:pt x="2031339" y="761664"/>
                    <a:pt x="1945208" y="908825"/>
                    <a:pt x="1812771" y="945020"/>
                  </a:cubicBezTo>
                  <a:cubicBezTo>
                    <a:pt x="1679062" y="981596"/>
                    <a:pt x="1563299" y="887013"/>
                    <a:pt x="1558307" y="882822"/>
                  </a:cubicBezTo>
                  <a:cubicBezTo>
                    <a:pt x="1540890" y="989502"/>
                    <a:pt x="1466972" y="1079418"/>
                    <a:pt x="1365548" y="1111041"/>
                  </a:cubicBezTo>
                  <a:cubicBezTo>
                    <a:pt x="1223660" y="1155237"/>
                    <a:pt x="1042370" y="1080751"/>
                    <a:pt x="972276" y="924351"/>
                  </a:cubicBezTo>
                  <a:cubicBezTo>
                    <a:pt x="965585" y="1040080"/>
                    <a:pt x="882746" y="1137711"/>
                    <a:pt x="771763" y="1166381"/>
                  </a:cubicBezTo>
                  <a:cubicBezTo>
                    <a:pt x="632424" y="1202386"/>
                    <a:pt x="468126" y="1124471"/>
                    <a:pt x="417043" y="979691"/>
                  </a:cubicBezTo>
                  <a:cubicBezTo>
                    <a:pt x="400794" y="992073"/>
                    <a:pt x="304148" y="1063892"/>
                    <a:pt x="193484" y="1041889"/>
                  </a:cubicBezTo>
                  <a:cubicBezTo>
                    <a:pt x="53507" y="1014076"/>
                    <a:pt x="-7454" y="856342"/>
                    <a:pt x="724" y="744519"/>
                  </a:cubicBezTo>
                  <a:cubicBezTo>
                    <a:pt x="1679" y="731946"/>
                    <a:pt x="17292" y="559543"/>
                    <a:pt x="170331" y="502489"/>
                  </a:cubicBezTo>
                  <a:cubicBezTo>
                    <a:pt x="245736" y="474295"/>
                    <a:pt x="317317" y="487915"/>
                    <a:pt x="347798" y="495440"/>
                  </a:cubicBezTo>
                  <a:cubicBezTo>
                    <a:pt x="317742" y="351803"/>
                    <a:pt x="405784" y="213976"/>
                    <a:pt x="540558" y="170447"/>
                  </a:cubicBezTo>
                  <a:cubicBezTo>
                    <a:pt x="699969" y="118917"/>
                    <a:pt x="898145" y="207880"/>
                    <a:pt x="949230" y="377902"/>
                  </a:cubicBezTo>
                  <a:cubicBezTo>
                    <a:pt x="966886" y="163209"/>
                    <a:pt x="1158876" y="12252"/>
                    <a:pt x="1352451" y="71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6"/>
            <p:cNvSpPr/>
            <p:nvPr/>
          </p:nvSpPr>
          <p:spPr>
            <a:xfrm flipH="1">
              <a:off x="8689687" y="0"/>
              <a:ext cx="99895" cy="1353879"/>
            </a:xfrm>
            <a:custGeom>
              <a:avLst/>
              <a:gdLst/>
              <a:ahLst/>
              <a:cxnLst/>
              <a:rect l="l" t="t" r="r" b="b"/>
              <a:pathLst>
                <a:path w="99895" h="1353879" extrusionOk="0">
                  <a:moveTo>
                    <a:pt x="99895" y="1353879"/>
                  </a:moveTo>
                  <a:cubicBezTo>
                    <a:pt x="53230" y="1101651"/>
                    <a:pt x="6565" y="849423"/>
                    <a:pt x="658" y="623777"/>
                  </a:cubicBezTo>
                  <a:cubicBezTo>
                    <a:pt x="-5249" y="398131"/>
                    <a:pt x="29602" y="199065"/>
                    <a:pt x="64454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3" name="Google Shape;1053;p46"/>
          <p:cNvGrpSpPr/>
          <p:nvPr/>
        </p:nvGrpSpPr>
        <p:grpSpPr>
          <a:xfrm>
            <a:off x="1995015" y="6024"/>
            <a:ext cx="2310447" cy="2845449"/>
            <a:chOff x="1994958" y="0"/>
            <a:chExt cx="2717214" cy="3346406"/>
          </a:xfrm>
        </p:grpSpPr>
        <p:sp>
          <p:nvSpPr>
            <p:cNvPr id="1054" name="Google Shape;1054;p46"/>
            <p:cNvSpPr/>
            <p:nvPr/>
          </p:nvSpPr>
          <p:spPr>
            <a:xfrm>
              <a:off x="1994958" y="1935085"/>
              <a:ext cx="2717214" cy="1411321"/>
            </a:xfrm>
            <a:custGeom>
              <a:avLst/>
              <a:gdLst/>
              <a:ahLst/>
              <a:cxnLst/>
              <a:rect l="l" t="t" r="r" b="b"/>
              <a:pathLst>
                <a:path w="2717214" h="1411321" extrusionOk="0">
                  <a:moveTo>
                    <a:pt x="948540" y="321973"/>
                  </a:moveTo>
                  <a:cubicBezTo>
                    <a:pt x="918717" y="321973"/>
                    <a:pt x="894540" y="346150"/>
                    <a:pt x="894540" y="375973"/>
                  </a:cubicBezTo>
                  <a:cubicBezTo>
                    <a:pt x="894540" y="405796"/>
                    <a:pt x="918717" y="429973"/>
                    <a:pt x="948540" y="429973"/>
                  </a:cubicBezTo>
                  <a:cubicBezTo>
                    <a:pt x="978363" y="429973"/>
                    <a:pt x="1002540" y="405796"/>
                    <a:pt x="1002540" y="375973"/>
                  </a:cubicBezTo>
                  <a:cubicBezTo>
                    <a:pt x="1002540" y="346150"/>
                    <a:pt x="978363" y="321973"/>
                    <a:pt x="948540" y="321973"/>
                  </a:cubicBezTo>
                  <a:close/>
                  <a:moveTo>
                    <a:pt x="1807803" y="239"/>
                  </a:moveTo>
                  <a:cubicBezTo>
                    <a:pt x="1919006" y="3536"/>
                    <a:pt x="2029726" y="41107"/>
                    <a:pt x="2118101" y="118966"/>
                  </a:cubicBezTo>
                  <a:cubicBezTo>
                    <a:pt x="2297217" y="276788"/>
                    <a:pt x="2285649" y="513214"/>
                    <a:pt x="2283547" y="545198"/>
                  </a:cubicBezTo>
                  <a:cubicBezTo>
                    <a:pt x="2293099" y="543533"/>
                    <a:pt x="2521550" y="507079"/>
                    <a:pt x="2646160" y="659731"/>
                  </a:cubicBezTo>
                  <a:cubicBezTo>
                    <a:pt x="2775239" y="817815"/>
                    <a:pt x="2722135" y="1092097"/>
                    <a:pt x="2538025" y="1206893"/>
                  </a:cubicBezTo>
                  <a:cubicBezTo>
                    <a:pt x="2390981" y="1298466"/>
                    <a:pt x="2185401" y="1272878"/>
                    <a:pt x="2048173" y="1136876"/>
                  </a:cubicBezTo>
                  <a:cubicBezTo>
                    <a:pt x="2039234" y="1233094"/>
                    <a:pt x="1998486" y="1286285"/>
                    <a:pt x="1978156" y="1308631"/>
                  </a:cubicBezTo>
                  <a:cubicBezTo>
                    <a:pt x="1860995" y="1437447"/>
                    <a:pt x="1625533" y="1444107"/>
                    <a:pt x="1481907" y="1334044"/>
                  </a:cubicBezTo>
                  <a:cubicBezTo>
                    <a:pt x="1401638" y="1272527"/>
                    <a:pt x="1368427" y="1188753"/>
                    <a:pt x="1354668" y="1143185"/>
                  </a:cubicBezTo>
                  <a:cubicBezTo>
                    <a:pt x="1348184" y="1162201"/>
                    <a:pt x="1332849" y="1198130"/>
                    <a:pt x="1297446" y="1225908"/>
                  </a:cubicBezTo>
                  <a:cubicBezTo>
                    <a:pt x="1237945" y="1272440"/>
                    <a:pt x="1154259" y="1270511"/>
                    <a:pt x="1093881" y="1238614"/>
                  </a:cubicBezTo>
                  <a:cubicBezTo>
                    <a:pt x="1028159" y="1203913"/>
                    <a:pt x="1004324" y="1141345"/>
                    <a:pt x="998452" y="1124082"/>
                  </a:cubicBezTo>
                  <a:cubicBezTo>
                    <a:pt x="997050" y="1150196"/>
                    <a:pt x="990741" y="1197779"/>
                    <a:pt x="960246" y="1244924"/>
                  </a:cubicBezTo>
                  <a:cubicBezTo>
                    <a:pt x="895663" y="1344822"/>
                    <a:pt x="778151" y="1357178"/>
                    <a:pt x="756681" y="1359456"/>
                  </a:cubicBezTo>
                  <a:cubicBezTo>
                    <a:pt x="628128" y="1372952"/>
                    <a:pt x="536029" y="1295925"/>
                    <a:pt x="508601" y="1270424"/>
                  </a:cubicBezTo>
                  <a:cubicBezTo>
                    <a:pt x="461456" y="1226522"/>
                    <a:pt x="437620" y="1178325"/>
                    <a:pt x="425878" y="1149583"/>
                  </a:cubicBezTo>
                  <a:cubicBezTo>
                    <a:pt x="398800" y="1208996"/>
                    <a:pt x="324052" y="1245012"/>
                    <a:pt x="253597" y="1240455"/>
                  </a:cubicBezTo>
                  <a:cubicBezTo>
                    <a:pt x="137225" y="1233006"/>
                    <a:pt x="58445" y="1150546"/>
                    <a:pt x="12352" y="990534"/>
                  </a:cubicBezTo>
                  <a:cubicBezTo>
                    <a:pt x="-30499" y="842001"/>
                    <a:pt x="42935" y="683216"/>
                    <a:pt x="158694" y="596111"/>
                  </a:cubicBezTo>
                  <a:cubicBezTo>
                    <a:pt x="279185" y="505327"/>
                    <a:pt x="445069" y="492971"/>
                    <a:pt x="584839" y="564302"/>
                  </a:cubicBezTo>
                  <a:cubicBezTo>
                    <a:pt x="610865" y="416645"/>
                    <a:pt x="721629" y="298520"/>
                    <a:pt x="864729" y="265309"/>
                  </a:cubicBezTo>
                  <a:cubicBezTo>
                    <a:pt x="1018783" y="229556"/>
                    <a:pt x="1181511" y="298695"/>
                    <a:pt x="1265549" y="437063"/>
                  </a:cubicBezTo>
                  <a:cubicBezTo>
                    <a:pt x="1274312" y="393950"/>
                    <a:pt x="1317689" y="203178"/>
                    <a:pt x="1494614" y="87156"/>
                  </a:cubicBezTo>
                  <a:cubicBezTo>
                    <a:pt x="1584917" y="27918"/>
                    <a:pt x="1696601" y="-3059"/>
                    <a:pt x="1807803" y="23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6"/>
            <p:cNvSpPr/>
            <p:nvPr/>
          </p:nvSpPr>
          <p:spPr>
            <a:xfrm>
              <a:off x="2927498" y="0"/>
              <a:ext cx="284255" cy="2312581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6" name="Google Shape;1056;p46"/>
          <p:cNvSpPr/>
          <p:nvPr/>
        </p:nvSpPr>
        <p:spPr>
          <a:xfrm rot="-905644">
            <a:off x="2881762" y="262450"/>
            <a:ext cx="1325220" cy="1546660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7" name="Google Shape;1057;p46"/>
          <p:cNvGrpSpPr/>
          <p:nvPr/>
        </p:nvGrpSpPr>
        <p:grpSpPr>
          <a:xfrm>
            <a:off x="4009087" y="476544"/>
            <a:ext cx="1263992" cy="1754670"/>
            <a:chOff x="3769376" y="-7085"/>
            <a:chExt cx="1486525" cy="2063589"/>
          </a:xfrm>
        </p:grpSpPr>
        <p:sp>
          <p:nvSpPr>
            <p:cNvPr id="1058" name="Google Shape;1058;p46"/>
            <p:cNvSpPr/>
            <p:nvPr/>
          </p:nvSpPr>
          <p:spPr>
            <a:xfrm>
              <a:off x="3769376" y="1126904"/>
              <a:ext cx="1486525" cy="929600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63843" y="103461"/>
                  </a:moveTo>
                  <a:cubicBezTo>
                    <a:pt x="734020" y="103461"/>
                    <a:pt x="709843" y="127638"/>
                    <a:pt x="709843" y="157461"/>
                  </a:cubicBezTo>
                  <a:cubicBezTo>
                    <a:pt x="709843" y="187284"/>
                    <a:pt x="734020" y="211461"/>
                    <a:pt x="763843" y="211461"/>
                  </a:cubicBezTo>
                  <a:cubicBezTo>
                    <a:pt x="793666" y="211461"/>
                    <a:pt x="817843" y="187284"/>
                    <a:pt x="817843" y="157461"/>
                  </a:cubicBezTo>
                  <a:cubicBezTo>
                    <a:pt x="817843" y="127638"/>
                    <a:pt x="793666" y="103461"/>
                    <a:pt x="763843" y="103461"/>
                  </a:cubicBezTo>
                  <a:close/>
                  <a:moveTo>
                    <a:pt x="850384" y="200"/>
                  </a:move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6"/>
            <p:cNvSpPr/>
            <p:nvPr/>
          </p:nvSpPr>
          <p:spPr>
            <a:xfrm>
              <a:off x="4522379" y="-7085"/>
              <a:ext cx="81853" cy="1297172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6707810-B23B-BE31-FF21-566D1C893FF1}"/>
              </a:ext>
            </a:extLst>
          </p:cNvPr>
          <p:cNvSpPr txBox="1"/>
          <p:nvPr/>
        </p:nvSpPr>
        <p:spPr>
          <a:xfrm>
            <a:off x="3618799" y="2678071"/>
            <a:ext cx="81829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UVN Thay Giao Nang" panose="02090805050506020203" pitchFamily="18" charset="0"/>
              </a:rPr>
              <a:t>CHÚC CÁC EM HỌC TỐT!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>
            <a:extLst>
              <a:ext uri="{FF2B5EF4-FFF2-40B4-BE49-F238E27FC236}">
                <a16:creationId xmlns:a16="http://schemas.microsoft.com/office/drawing/2014/main" id="{9ED9A016-6020-4FC6-CA80-433B65FFC325}"/>
              </a:ext>
            </a:extLst>
          </p:cNvPr>
          <p:cNvSpPr/>
          <p:nvPr/>
        </p:nvSpPr>
        <p:spPr>
          <a:xfrm>
            <a:off x="5491178" y="2181340"/>
            <a:ext cx="5768061" cy="36465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4B69441B-837D-A8C4-8A6A-F230375AE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2549" y="783205"/>
            <a:ext cx="6349206" cy="6349206"/>
          </a:xfrm>
          <a:prstGeom prst="rect">
            <a:avLst/>
          </a:prstGeom>
        </p:spPr>
      </p:pic>
      <p:pic>
        <p:nvPicPr>
          <p:cNvPr id="15" name="Google Shape;94;p3">
            <a:extLst>
              <a:ext uri="{FF2B5EF4-FFF2-40B4-BE49-F238E27FC236}">
                <a16:creationId xmlns:a16="http://schemas.microsoft.com/office/drawing/2014/main" id="{3116B5F4-7487-45E2-CE80-8B8D55751D1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600700"/>
            <a:ext cx="12210174" cy="1257300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4CC5EB7-49B1-0865-6B7F-15D4194AB918}"/>
              </a:ext>
            </a:extLst>
          </p:cNvPr>
          <p:cNvSpPr/>
          <p:nvPr/>
        </p:nvSpPr>
        <p:spPr>
          <a:xfrm>
            <a:off x="0" y="261651"/>
            <a:ext cx="45860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HÃY </a:t>
            </a:r>
          </a:p>
          <a:p>
            <a:pPr algn="ctr"/>
            <a:r>
              <a:rPr lang="en-US" sz="48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DỰ ĐOÁN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A4D56-D061-62FD-66F7-3EED96A0B4B8}"/>
              </a:ext>
            </a:extLst>
          </p:cNvPr>
          <p:cNvSpPr/>
          <p:nvPr/>
        </p:nvSpPr>
        <p:spPr>
          <a:xfrm>
            <a:off x="5990004" y="3106190"/>
            <a:ext cx="53578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SVN-Reliant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latin typeface="SVN-Reliant" panose="020406030505060202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b="1" dirty="0">
                <a:latin typeface="SVN-Relian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SVN-Reliant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SVN-Relian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SVN-Reliant" panose="020406030505060202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latin typeface="SVN-Reliant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SVN-Reliant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SVN-Relian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SVN-Reliant" panose="02040603050506020204" pitchFamily="18" charset="0"/>
                <a:cs typeface="Times New Roman" panose="02020603050405020304" pitchFamily="18" charset="0"/>
              </a:rPr>
              <a:t>mùi</a:t>
            </a:r>
            <a:r>
              <a:rPr lang="en-US" sz="4800" b="1" dirty="0">
                <a:solidFill>
                  <a:schemeClr val="bg1"/>
                </a:solidFill>
                <a:latin typeface="SVN-Relian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SVN-Reliant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SVN-Relian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SVN-Reliant" panose="02040603050506020204" pitchFamily="18" charset="0"/>
                <a:cs typeface="Times New Roman" panose="02020603050405020304" pitchFamily="18" charset="0"/>
              </a:rPr>
              <a:t>vị</a:t>
            </a:r>
            <a:r>
              <a:rPr lang="en-US" sz="4800" b="1" dirty="0">
                <a:latin typeface="SVN-Reliant" panose="02040603050506020204" pitchFamily="18" charset="0"/>
                <a:cs typeface="Times New Roman" panose="02020603050405020304" pitchFamily="18" charset="0"/>
              </a:rPr>
              <a:t> hay </a:t>
            </a:r>
            <a:r>
              <a:rPr lang="en-US" sz="4800" b="1" dirty="0" err="1">
                <a:latin typeface="SVN-Reliant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latin typeface="SVN-Reliant" panose="020406030505060202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7E006D-1375-F92F-8838-3FBC62920C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10" t="19735" r="64066" b="21810"/>
          <a:stretch/>
        </p:blipFill>
        <p:spPr>
          <a:xfrm>
            <a:off x="1495160" y="1068636"/>
            <a:ext cx="3200400" cy="3943032"/>
          </a:xfrm>
          <a:prstGeom prst="rect">
            <a:avLst/>
          </a:prstGeom>
        </p:spPr>
      </p:pic>
      <p:pic>
        <p:nvPicPr>
          <p:cNvPr id="6" name="Picture 5" descr="Thao1">
            <a:extLst>
              <a:ext uri="{FF2B5EF4-FFF2-40B4-BE49-F238E27FC236}">
                <a16:creationId xmlns:a16="http://schemas.microsoft.com/office/drawing/2014/main" id="{83BEDAA7-0138-99DF-F47B-F89C35555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5" t="1749" r="1603"/>
          <a:stretch/>
        </p:blipFill>
        <p:spPr bwMode="auto">
          <a:xfrm>
            <a:off x="5871992" y="1068636"/>
            <a:ext cx="3200400" cy="394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BEB607-8BF4-AF92-1EE7-C4FCACC6B1FF}"/>
              </a:ext>
            </a:extLst>
          </p:cNvPr>
          <p:cNvSpPr/>
          <p:nvPr/>
        </p:nvSpPr>
        <p:spPr>
          <a:xfrm>
            <a:off x="0" y="129448"/>
            <a:ext cx="77999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Quan </a:t>
            </a:r>
            <a:r>
              <a:rPr lang="en-US" sz="48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sát</a:t>
            </a:r>
            <a:r>
              <a:rPr lang="en-US" sz="48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thảo</a:t>
            </a:r>
            <a:r>
              <a:rPr lang="en-US" sz="48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luận</a:t>
            </a:r>
            <a:endParaRPr lang="en-US" sz="48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UVN Thay Giao Nang" panose="020908050505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142D0A-0174-DCA6-9B36-7BD4B730AFD5}"/>
              </a:ext>
            </a:extLst>
          </p:cNvPr>
          <p:cNvSpPr/>
          <p:nvPr/>
        </p:nvSpPr>
        <p:spPr>
          <a:xfrm>
            <a:off x="2886419" y="5210978"/>
            <a:ext cx="815248" cy="578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VN Thay Giao Nang" panose="02090805050506020203" pitchFamily="18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17B87D1-F71F-2C08-909A-3775AABB97BA}"/>
              </a:ext>
            </a:extLst>
          </p:cNvPr>
          <p:cNvSpPr/>
          <p:nvPr/>
        </p:nvSpPr>
        <p:spPr>
          <a:xfrm>
            <a:off x="7214212" y="5210978"/>
            <a:ext cx="815248" cy="578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UVN Thay Giao Nang" panose="02090805050506020203" pitchFamily="18" charset="0"/>
              </a:rPr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51ACBA-FCBA-00DB-77EF-C70F546240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360" y1="23990" x2="16947" y2="33279"/>
                        <a14:foregroundMark x1="24709" y1="33199" x2="57180" y2="53069"/>
                        <a14:foregroundMark x1="55886" y1="37399" x2="61449" y2="72859"/>
                        <a14:foregroundMark x1="42173" y1="54685" x2="48900" y2="87480"/>
                        <a14:foregroundMark x1="62613" y1="83360" x2="64166" y2="89257"/>
                        <a14:foregroundMark x1="47219" y1="88530" x2="42432" y2="89580"/>
                        <a14:foregroundMark x1="9056" y1="24717" x2="13454" y2="26090"/>
                        <a14:foregroundMark x1="7633" y1="23344" x2="8926" y2="26575"/>
                        <a14:foregroundMark x1="22639" y1="24394" x2="20310" y2="28998"/>
                        <a14:backgroundMark x1="58215" y1="30533" x2="64554" y2="34006"/>
                        <a14:backgroundMark x1="27684" y1="29079" x2="31436" y2="31583"/>
                        <a14:backgroundMark x1="39845" y1="32391" x2="42820" y2="32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92" y="2240280"/>
            <a:ext cx="2598613" cy="416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8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>
            <a:extLst>
              <a:ext uri="{FF2B5EF4-FFF2-40B4-BE49-F238E27FC236}">
                <a16:creationId xmlns:a16="http://schemas.microsoft.com/office/drawing/2014/main" id="{0CAA37A9-3FD3-3344-F0C5-5E09BAE26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7199" y="891407"/>
            <a:ext cx="15212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800" b="1">
              <a:latin typeface="Times New Roman" pitchFamily="18" charset="0"/>
            </a:endParaRPr>
          </a:p>
        </p:txBody>
      </p:sp>
      <p:graphicFrame>
        <p:nvGraphicFramePr>
          <p:cNvPr id="6" name="Group 105">
            <a:extLst>
              <a:ext uri="{FF2B5EF4-FFF2-40B4-BE49-F238E27FC236}">
                <a16:creationId xmlns:a16="http://schemas.microsoft.com/office/drawing/2014/main" id="{43C00019-424C-9A2E-0B9D-EAB01FB9A4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148305"/>
              </p:ext>
            </p:extLst>
          </p:nvPr>
        </p:nvGraphicFramePr>
        <p:xfrm>
          <a:off x="292078" y="1309034"/>
          <a:ext cx="9469141" cy="4169836"/>
        </p:xfrm>
        <a:graphic>
          <a:graphicData uri="http://schemas.openxmlformats.org/drawingml/2006/table">
            <a:tbl>
              <a:tblPr/>
              <a:tblGrid>
                <a:gridCol w="3085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1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1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2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3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3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Box 65">
            <a:extLst>
              <a:ext uri="{FF2B5EF4-FFF2-40B4-BE49-F238E27FC236}">
                <a16:creationId xmlns:a16="http://schemas.microsoft.com/office/drawing/2014/main" id="{1A7D92C2-BF33-2C20-23A8-DA0729952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43" y="1468793"/>
            <a:ext cx="3414918" cy="94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ts val="3360"/>
              </a:lnSpc>
            </a:pPr>
            <a:r>
              <a:rPr lang="en-US" sz="2800" b="1" dirty="0" err="1">
                <a:solidFill>
                  <a:srgbClr val="000099"/>
                </a:solidFill>
                <a:latin typeface="UVN Chu Ky" panose="00000400000000000000" pitchFamily="2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latin typeface="UVN Chu Ky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UVN Chu Ky" panose="00000400000000000000" pitchFamily="2" charset="0"/>
              </a:rPr>
              <a:t>giác</a:t>
            </a:r>
            <a:r>
              <a:rPr lang="en-US" sz="2800" b="1" dirty="0">
                <a:solidFill>
                  <a:srgbClr val="000099"/>
                </a:solidFill>
                <a:latin typeface="UVN Chu Ky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UVN Chu Ky" panose="00000400000000000000" pitchFamily="2" charset="0"/>
              </a:rPr>
              <a:t>quan</a:t>
            </a:r>
            <a:r>
              <a:rPr lang="en-US" sz="2800" b="1" dirty="0">
                <a:solidFill>
                  <a:srgbClr val="000099"/>
                </a:solidFill>
                <a:latin typeface="UVN Chu Ky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UVN Chu Ky" panose="00000400000000000000" pitchFamily="2" charset="0"/>
              </a:rPr>
              <a:t>cần</a:t>
            </a:r>
            <a:r>
              <a:rPr lang="en-US" sz="2800" b="1" dirty="0">
                <a:solidFill>
                  <a:srgbClr val="000099"/>
                </a:solidFill>
                <a:latin typeface="UVN Chu Ky" panose="00000400000000000000" pitchFamily="2" charset="0"/>
              </a:rPr>
              <a:t> </a:t>
            </a:r>
          </a:p>
          <a:p>
            <a:pPr algn="ctr" eaLnBrk="1" hangingPunct="1">
              <a:lnSpc>
                <a:spcPts val="3360"/>
              </a:lnSpc>
            </a:pPr>
            <a:r>
              <a:rPr lang="en-US" sz="2800" b="1" dirty="0" err="1">
                <a:solidFill>
                  <a:srgbClr val="000099"/>
                </a:solidFill>
                <a:latin typeface="UVN Chu Ky" panose="00000400000000000000" pitchFamily="2" charset="0"/>
              </a:rPr>
              <a:t>sử</a:t>
            </a:r>
            <a:r>
              <a:rPr lang="en-US" sz="2800" b="1" dirty="0">
                <a:solidFill>
                  <a:srgbClr val="000099"/>
                </a:solidFill>
                <a:latin typeface="UVN Chu Ky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UVN Chu Ky" panose="00000400000000000000" pitchFamily="2" charset="0"/>
              </a:rPr>
              <a:t>dụng</a:t>
            </a:r>
            <a:r>
              <a:rPr lang="en-US" sz="2800" b="1" dirty="0">
                <a:solidFill>
                  <a:srgbClr val="000099"/>
                </a:solidFill>
                <a:latin typeface="UVN Chu Ky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UVN Chu Ky" panose="00000400000000000000" pitchFamily="2" charset="0"/>
              </a:rPr>
              <a:t>để</a:t>
            </a:r>
            <a:r>
              <a:rPr lang="en-US" sz="2800" b="1" dirty="0">
                <a:solidFill>
                  <a:srgbClr val="000099"/>
                </a:solidFill>
                <a:latin typeface="UVN Chu Ky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UVN Chu Ky" panose="00000400000000000000" pitchFamily="2" charset="0"/>
              </a:rPr>
              <a:t>quan</a:t>
            </a:r>
            <a:r>
              <a:rPr lang="en-US" sz="2800" b="1" dirty="0">
                <a:solidFill>
                  <a:srgbClr val="000099"/>
                </a:solidFill>
                <a:latin typeface="UVN Chu Ky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UVN Chu Ky" panose="00000400000000000000" pitchFamily="2" charset="0"/>
              </a:rPr>
              <a:t>sát</a:t>
            </a:r>
            <a:r>
              <a:rPr lang="en-US" sz="2800" b="1" dirty="0">
                <a:solidFill>
                  <a:srgbClr val="000099"/>
                </a:solidFill>
                <a:latin typeface="UVN Chu Ky" panose="00000400000000000000" pitchFamily="2" charset="0"/>
              </a:rPr>
              <a:t> </a:t>
            </a:r>
          </a:p>
        </p:txBody>
      </p:sp>
      <p:sp>
        <p:nvSpPr>
          <p:cNvPr id="8" name="Text Box 66">
            <a:extLst>
              <a:ext uri="{FF2B5EF4-FFF2-40B4-BE49-F238E27FC236}">
                <a16:creationId xmlns:a16="http://schemas.microsoft.com/office/drawing/2014/main" id="{1E025B8F-527F-2B54-8FB1-F89990E0E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3" y="2672539"/>
            <a:ext cx="31380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212C7A"/>
                </a:solidFill>
                <a:latin typeface="UVN Chu Ky" panose="00000400000000000000" pitchFamily="2" charset="0"/>
              </a:rPr>
              <a:t>1</a:t>
            </a:r>
            <a:r>
              <a:rPr lang="en-US" sz="2800" b="1" dirty="0">
                <a:solidFill>
                  <a:srgbClr val="000099"/>
                </a:solidFill>
                <a:latin typeface="UVN Chu Ky" panose="00000400000000000000" pitchFamily="2" charset="0"/>
              </a:rPr>
              <a:t>. </a:t>
            </a:r>
            <a:r>
              <a:rPr lang="en-US" sz="2800" b="1" dirty="0" err="1">
                <a:solidFill>
                  <a:srgbClr val="000099"/>
                </a:solidFill>
                <a:latin typeface="UVN Chu Ky" panose="00000400000000000000" pitchFamily="2" charset="0"/>
              </a:rPr>
              <a:t>Mắt</a:t>
            </a:r>
            <a:r>
              <a:rPr lang="en-US" sz="2800" b="1" dirty="0">
                <a:solidFill>
                  <a:srgbClr val="000099"/>
                </a:solidFill>
                <a:latin typeface="UVN Chu Ky" panose="00000400000000000000" pitchFamily="2" charset="0"/>
              </a:rPr>
              <a:t> – </a:t>
            </a:r>
            <a:r>
              <a:rPr lang="en-US" sz="2800" b="1" dirty="0" err="1">
                <a:solidFill>
                  <a:srgbClr val="000099"/>
                </a:solidFill>
                <a:latin typeface="UVN Chu Ky" panose="00000400000000000000" pitchFamily="2" charset="0"/>
              </a:rPr>
              <a:t>nhìn</a:t>
            </a:r>
            <a:r>
              <a:rPr lang="en-US" sz="2800" b="1" dirty="0">
                <a:solidFill>
                  <a:srgbClr val="000099"/>
                </a:solidFill>
                <a:latin typeface="UVN Chu Ky" panose="00000400000000000000" pitchFamily="2" charset="0"/>
              </a:rPr>
              <a:t> </a:t>
            </a:r>
          </a:p>
        </p:txBody>
      </p:sp>
      <p:sp>
        <p:nvSpPr>
          <p:cNvPr id="9" name="Text Box 67">
            <a:extLst>
              <a:ext uri="{FF2B5EF4-FFF2-40B4-BE49-F238E27FC236}">
                <a16:creationId xmlns:a16="http://schemas.microsoft.com/office/drawing/2014/main" id="{60AEF1A0-FB9D-2623-8093-96D7FE494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28" y="4578430"/>
            <a:ext cx="2700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212C7A"/>
                </a:solidFill>
                <a:latin typeface="UVN Chu Ky" panose="00000400000000000000" pitchFamily="2" charset="0"/>
              </a:rPr>
              <a:t>3. </a:t>
            </a:r>
            <a:r>
              <a:rPr lang="en-US" sz="2800" b="1" dirty="0" err="1">
                <a:solidFill>
                  <a:srgbClr val="000099"/>
                </a:solidFill>
                <a:latin typeface="UVN Chu Ky" panose="00000400000000000000" pitchFamily="2" charset="0"/>
              </a:rPr>
              <a:t>Lưỡi</a:t>
            </a:r>
            <a:r>
              <a:rPr lang="en-US" sz="2800" b="1" dirty="0">
                <a:solidFill>
                  <a:srgbClr val="000099"/>
                </a:solidFill>
                <a:latin typeface="UVN Chu Ky" panose="00000400000000000000" pitchFamily="2" charset="0"/>
              </a:rPr>
              <a:t> – </a:t>
            </a:r>
            <a:r>
              <a:rPr lang="en-US" sz="2800" b="1" dirty="0" err="1">
                <a:solidFill>
                  <a:srgbClr val="000099"/>
                </a:solidFill>
                <a:latin typeface="UVN Chu Ky" panose="00000400000000000000" pitchFamily="2" charset="0"/>
              </a:rPr>
              <a:t>nếm</a:t>
            </a:r>
            <a:r>
              <a:rPr lang="en-US" sz="2800" b="1" dirty="0">
                <a:solidFill>
                  <a:srgbClr val="000099"/>
                </a:solidFill>
                <a:latin typeface="UVN Chu Ky" panose="00000400000000000000" pitchFamily="2" charset="0"/>
              </a:rPr>
              <a:t> </a:t>
            </a:r>
          </a:p>
        </p:txBody>
      </p:sp>
      <p:sp>
        <p:nvSpPr>
          <p:cNvPr id="10" name="Text Box 68">
            <a:extLst>
              <a:ext uri="{FF2B5EF4-FFF2-40B4-BE49-F238E27FC236}">
                <a16:creationId xmlns:a16="http://schemas.microsoft.com/office/drawing/2014/main" id="{0C300FD7-4A05-E100-0E50-922B4D303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28" y="3635249"/>
            <a:ext cx="2700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212C7A"/>
                </a:solidFill>
                <a:latin typeface="UVN Chu Ky" panose="00000400000000000000" pitchFamily="2" charset="0"/>
              </a:rPr>
              <a:t>2. </a:t>
            </a:r>
            <a:r>
              <a:rPr lang="en-US" sz="2800" b="1" dirty="0" err="1">
                <a:solidFill>
                  <a:srgbClr val="000099"/>
                </a:solidFill>
                <a:latin typeface="UVN Chu Ky" panose="00000400000000000000" pitchFamily="2" charset="0"/>
              </a:rPr>
              <a:t>Mũi</a:t>
            </a:r>
            <a:r>
              <a:rPr lang="en-US" sz="2800" b="1" dirty="0">
                <a:solidFill>
                  <a:srgbClr val="000099"/>
                </a:solidFill>
                <a:latin typeface="UVN Chu Ky" panose="00000400000000000000" pitchFamily="2" charset="0"/>
              </a:rPr>
              <a:t> – </a:t>
            </a:r>
            <a:r>
              <a:rPr lang="en-US" sz="2800" b="1" dirty="0" err="1">
                <a:solidFill>
                  <a:srgbClr val="000099"/>
                </a:solidFill>
                <a:latin typeface="UVN Chu Ky" panose="00000400000000000000" pitchFamily="2" charset="0"/>
              </a:rPr>
              <a:t>ngửi</a:t>
            </a:r>
            <a:r>
              <a:rPr lang="en-US" sz="2800" b="1" dirty="0">
                <a:solidFill>
                  <a:srgbClr val="000099"/>
                </a:solidFill>
                <a:latin typeface="UVN Chu Ky" panose="00000400000000000000" pitchFamily="2" charset="0"/>
              </a:rPr>
              <a:t> </a:t>
            </a:r>
          </a:p>
        </p:txBody>
      </p:sp>
      <p:sp>
        <p:nvSpPr>
          <p:cNvPr id="11" name="Text Box 69">
            <a:extLst>
              <a:ext uri="{FF2B5EF4-FFF2-40B4-BE49-F238E27FC236}">
                <a16:creationId xmlns:a16="http://schemas.microsoft.com/office/drawing/2014/main" id="{DB6460EA-477C-FDAC-0991-094690130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9884" y="1426033"/>
            <a:ext cx="2357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UVN Chu Ky" panose="00000400000000000000" pitchFamily="2" charset="0"/>
              </a:rPr>
              <a:t>Cốc</a:t>
            </a:r>
            <a:r>
              <a:rPr lang="en-US" sz="2800" b="1" dirty="0">
                <a:solidFill>
                  <a:srgbClr val="000099"/>
                </a:solidFill>
                <a:latin typeface="UVN Chu Ky" panose="00000400000000000000" pitchFamily="2" charset="0"/>
              </a:rPr>
              <a:t> 2</a:t>
            </a:r>
          </a:p>
        </p:txBody>
      </p:sp>
      <p:sp>
        <p:nvSpPr>
          <p:cNvPr id="12" name="Text Box 70">
            <a:extLst>
              <a:ext uri="{FF2B5EF4-FFF2-40B4-BE49-F238E27FC236}">
                <a16:creationId xmlns:a16="http://schemas.microsoft.com/office/drawing/2014/main" id="{31EEEA3E-BC4A-2F12-8249-B04414F09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275" y="1883058"/>
            <a:ext cx="2357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UVN Chu Ky" panose="00000400000000000000" pitchFamily="2" charset="0"/>
              </a:rPr>
              <a:t>Cốc</a:t>
            </a:r>
            <a:r>
              <a:rPr lang="en-US" sz="2800" b="1" dirty="0">
                <a:solidFill>
                  <a:srgbClr val="000099"/>
                </a:solidFill>
                <a:latin typeface="UVN Chu Ky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UVN Chu Ky" panose="00000400000000000000" pitchFamily="2" charset="0"/>
              </a:rPr>
              <a:t>sữa</a:t>
            </a:r>
            <a:r>
              <a:rPr lang="en-US" sz="2800" b="1" dirty="0">
                <a:solidFill>
                  <a:srgbClr val="000099"/>
                </a:solidFill>
                <a:latin typeface="UVN Chu Ky" panose="00000400000000000000" pitchFamily="2" charset="0"/>
              </a:rPr>
              <a:t> </a:t>
            </a:r>
          </a:p>
        </p:txBody>
      </p:sp>
      <p:sp>
        <p:nvSpPr>
          <p:cNvPr id="14" name="Text Box 66">
            <a:extLst>
              <a:ext uri="{FF2B5EF4-FFF2-40B4-BE49-F238E27FC236}">
                <a16:creationId xmlns:a16="http://schemas.microsoft.com/office/drawing/2014/main" id="{B6597C53-D2F4-C82C-8721-09AE06765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602" y="2672539"/>
            <a:ext cx="26241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VN Chu Ky" panose="00000400000000000000" pitchFamily="2" charset="0"/>
              </a:rPr>
              <a:t>Màu</a:t>
            </a:r>
            <a:r>
              <a:rPr lang="en-US" sz="2800" b="1" dirty="0">
                <a:solidFill>
                  <a:srgbClr val="C00000"/>
                </a:solidFill>
                <a:latin typeface="UVN Chu Ky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VN Chu Ky" panose="00000400000000000000" pitchFamily="2" charset="0"/>
              </a:rPr>
              <a:t>trắng</a:t>
            </a:r>
            <a:r>
              <a:rPr lang="en-US" sz="2800" b="1" dirty="0">
                <a:solidFill>
                  <a:srgbClr val="C00000"/>
                </a:solidFill>
                <a:latin typeface="UVN Chu Ky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VN Chu Ky" panose="00000400000000000000" pitchFamily="2" charset="0"/>
              </a:rPr>
              <a:t>đục</a:t>
            </a:r>
            <a:endParaRPr lang="en-US" sz="2800" b="1" dirty="0">
              <a:solidFill>
                <a:srgbClr val="000099"/>
              </a:solidFill>
              <a:latin typeface="UVN Chu Ky" panose="00000400000000000000" pitchFamily="2" charset="0"/>
            </a:endParaRPr>
          </a:p>
        </p:txBody>
      </p:sp>
      <p:sp>
        <p:nvSpPr>
          <p:cNvPr id="15" name="Text Box 70">
            <a:extLst>
              <a:ext uri="{FF2B5EF4-FFF2-40B4-BE49-F238E27FC236}">
                <a16:creationId xmlns:a16="http://schemas.microsoft.com/office/drawing/2014/main" id="{AD2D022E-C378-E637-E0A1-3DB8EB543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298" y="1442843"/>
            <a:ext cx="2357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UVN Chu Ky" panose="00000400000000000000" pitchFamily="2" charset="0"/>
              </a:rPr>
              <a:t>Cốc</a:t>
            </a:r>
            <a:r>
              <a:rPr lang="en-US" sz="2800" b="1" dirty="0">
                <a:solidFill>
                  <a:srgbClr val="000099"/>
                </a:solidFill>
                <a:latin typeface="UVN Chu Ky" panose="00000400000000000000" pitchFamily="2" charset="0"/>
              </a:rPr>
              <a:t> 1</a:t>
            </a:r>
          </a:p>
        </p:txBody>
      </p:sp>
      <p:sp>
        <p:nvSpPr>
          <p:cNvPr id="16" name="Text Box 69">
            <a:extLst>
              <a:ext uri="{FF2B5EF4-FFF2-40B4-BE49-F238E27FC236}">
                <a16:creationId xmlns:a16="http://schemas.microsoft.com/office/drawing/2014/main" id="{DB24B25F-6A6F-A2D7-B34F-BC64B46AB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7915" y="1852745"/>
            <a:ext cx="2357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UVN Chu Ky" panose="00000400000000000000" pitchFamily="2" charset="0"/>
              </a:rPr>
              <a:t>Cốc</a:t>
            </a:r>
            <a:r>
              <a:rPr lang="en-US" sz="2800" b="1" dirty="0">
                <a:solidFill>
                  <a:srgbClr val="000099"/>
                </a:solidFill>
                <a:latin typeface="UVN Chu Ky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UVN Chu Ky" panose="00000400000000000000" pitchFamily="2" charset="0"/>
              </a:rPr>
              <a:t>nước</a:t>
            </a:r>
            <a:r>
              <a:rPr lang="en-US" sz="2800" b="1" dirty="0">
                <a:solidFill>
                  <a:srgbClr val="000099"/>
                </a:solidFill>
                <a:latin typeface="UVN Chu Ky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UVN Chu Ky" panose="00000400000000000000" pitchFamily="2" charset="0"/>
              </a:rPr>
              <a:t>lọc</a:t>
            </a:r>
            <a:r>
              <a:rPr lang="en-US" sz="2800" b="1" dirty="0">
                <a:solidFill>
                  <a:srgbClr val="000099"/>
                </a:solidFill>
                <a:latin typeface="UVN Chu Ky" panose="00000400000000000000" pitchFamily="2" charset="0"/>
              </a:rPr>
              <a:t> </a:t>
            </a:r>
          </a:p>
        </p:txBody>
      </p:sp>
      <p:sp>
        <p:nvSpPr>
          <p:cNvPr id="17" name="Text Box 66">
            <a:extLst>
              <a:ext uri="{FF2B5EF4-FFF2-40B4-BE49-F238E27FC236}">
                <a16:creationId xmlns:a16="http://schemas.microsoft.com/office/drawing/2014/main" id="{EA762BE2-632D-6001-B83C-7D0122EA6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114" y="2396786"/>
            <a:ext cx="26241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VN Chu Ky" panose="00000400000000000000" pitchFamily="2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UVN Chu Ky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VN Chu Ky" panose="00000400000000000000" pitchFamily="2" charset="0"/>
              </a:rPr>
              <a:t>suốt</a:t>
            </a:r>
            <a:r>
              <a:rPr lang="en-US" sz="2800" b="1" dirty="0">
                <a:solidFill>
                  <a:srgbClr val="C00000"/>
                </a:solidFill>
                <a:latin typeface="UVN Chu Ky" panose="00000400000000000000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UVN Chu Ky" panose="00000400000000000000" pitchFamily="2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UVN Chu Ky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VN Chu Ky" panose="00000400000000000000" pitchFamily="2" charset="0"/>
              </a:rPr>
              <a:t>màu</a:t>
            </a:r>
            <a:endParaRPr lang="en-US" sz="2800" b="1" dirty="0">
              <a:solidFill>
                <a:srgbClr val="000099"/>
              </a:solidFill>
              <a:latin typeface="UVN Chu Ky" panose="00000400000000000000" pitchFamily="2" charset="0"/>
            </a:endParaRPr>
          </a:p>
        </p:txBody>
      </p:sp>
      <p:sp>
        <p:nvSpPr>
          <p:cNvPr id="18" name="Text Box 66">
            <a:extLst>
              <a:ext uri="{FF2B5EF4-FFF2-40B4-BE49-F238E27FC236}">
                <a16:creationId xmlns:a16="http://schemas.microsoft.com/office/drawing/2014/main" id="{F458F9B0-487F-A20F-3681-A72CBFEC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602" y="4578430"/>
            <a:ext cx="26241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VN Chu Ky" panose="00000400000000000000" pitchFamily="2" charset="0"/>
              </a:rPr>
              <a:t>Vị</a:t>
            </a:r>
            <a:r>
              <a:rPr lang="en-US" sz="2800" b="1" dirty="0">
                <a:solidFill>
                  <a:srgbClr val="C00000"/>
                </a:solidFill>
                <a:latin typeface="UVN Chu Ky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VN Chu Ky" panose="00000400000000000000" pitchFamily="2" charset="0"/>
              </a:rPr>
              <a:t>ngọt</a:t>
            </a:r>
            <a:endParaRPr lang="en-US" sz="2800" b="1" dirty="0">
              <a:solidFill>
                <a:srgbClr val="000099"/>
              </a:solidFill>
              <a:latin typeface="UVN Chu Ky" panose="00000400000000000000" pitchFamily="2" charset="0"/>
            </a:endParaRPr>
          </a:p>
        </p:txBody>
      </p:sp>
      <p:sp>
        <p:nvSpPr>
          <p:cNvPr id="19" name="Text Box 66">
            <a:extLst>
              <a:ext uri="{FF2B5EF4-FFF2-40B4-BE49-F238E27FC236}">
                <a16:creationId xmlns:a16="http://schemas.microsoft.com/office/drawing/2014/main" id="{E5ED3D54-0F03-9F4E-D67B-27A9EA7BE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419" y="4555015"/>
            <a:ext cx="26241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VN Chu Ky" panose="00000400000000000000" pitchFamily="2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UVN Chu Ky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VN Chu Ky" panose="00000400000000000000" pitchFamily="2" charset="0"/>
              </a:rPr>
              <a:t>vị</a:t>
            </a:r>
            <a:endParaRPr lang="en-US" sz="2800" b="1" dirty="0">
              <a:solidFill>
                <a:srgbClr val="000099"/>
              </a:solidFill>
              <a:latin typeface="UVN Chu Ky" panose="00000400000000000000" pitchFamily="2" charset="0"/>
            </a:endParaRPr>
          </a:p>
        </p:txBody>
      </p:sp>
      <p:sp>
        <p:nvSpPr>
          <p:cNvPr id="20" name="Text Box 66">
            <a:extLst>
              <a:ext uri="{FF2B5EF4-FFF2-40B4-BE49-F238E27FC236}">
                <a16:creationId xmlns:a16="http://schemas.microsoft.com/office/drawing/2014/main" id="{5A1F1E45-3CA9-9EB8-C2A5-4263B0D65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824" y="3640625"/>
            <a:ext cx="26241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VN Chu Ky" panose="00000400000000000000" pitchFamily="2" charset="0"/>
              </a:rPr>
              <a:t>Mùi</a:t>
            </a:r>
            <a:r>
              <a:rPr lang="en-US" sz="2800" b="1" dirty="0">
                <a:solidFill>
                  <a:srgbClr val="C00000"/>
                </a:solidFill>
                <a:latin typeface="UVN Chu Ky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VN Chu Ky" panose="00000400000000000000" pitchFamily="2" charset="0"/>
              </a:rPr>
              <a:t>thơm</a:t>
            </a:r>
            <a:endParaRPr lang="en-US" sz="2800" b="1" dirty="0">
              <a:solidFill>
                <a:srgbClr val="000099"/>
              </a:solidFill>
              <a:latin typeface="UVN Chu Ky" panose="00000400000000000000" pitchFamily="2" charset="0"/>
            </a:endParaRPr>
          </a:p>
        </p:txBody>
      </p:sp>
      <p:sp>
        <p:nvSpPr>
          <p:cNvPr id="21" name="Text Box 66">
            <a:extLst>
              <a:ext uri="{FF2B5EF4-FFF2-40B4-BE49-F238E27FC236}">
                <a16:creationId xmlns:a16="http://schemas.microsoft.com/office/drawing/2014/main" id="{C27676CC-B68D-50C4-6CCC-06C951659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113" y="3629157"/>
            <a:ext cx="26241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VN Chu Ky" panose="00000400000000000000" pitchFamily="2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UVN Chu Ky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VN Chu Ky" panose="00000400000000000000" pitchFamily="2" charset="0"/>
              </a:rPr>
              <a:t>mùi</a:t>
            </a:r>
            <a:endParaRPr lang="en-US" sz="2800" b="1" dirty="0">
              <a:solidFill>
                <a:srgbClr val="000099"/>
              </a:solidFill>
              <a:latin typeface="UVN Chu Ky" panose="000004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183DA1-C64A-E0DA-2DD4-D4213CB86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56" y="960445"/>
            <a:ext cx="1457334" cy="14458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8B95-A1AB-E6A6-7CD3-DA8A2FEE6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821" y="1625513"/>
            <a:ext cx="739250" cy="739250"/>
          </a:xfrm>
          <a:prstGeom prst="rect">
            <a:avLst/>
          </a:prstGeom>
        </p:spPr>
      </p:pic>
      <p:pic>
        <p:nvPicPr>
          <p:cNvPr id="31" name="Google Shape;94;p3">
            <a:extLst>
              <a:ext uri="{FF2B5EF4-FFF2-40B4-BE49-F238E27FC236}">
                <a16:creationId xmlns:a16="http://schemas.microsoft.com/office/drawing/2014/main" id="{6C7733F9-F88F-F4E7-BDDF-F9AFC697E82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600700"/>
            <a:ext cx="12210174" cy="1257300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BAA992C-BE71-8BBB-518B-EE708F1A5E3E}"/>
              </a:ext>
            </a:extLst>
          </p:cNvPr>
          <p:cNvSpPr/>
          <p:nvPr/>
        </p:nvSpPr>
        <p:spPr>
          <a:xfrm>
            <a:off x="0" y="129448"/>
            <a:ext cx="77999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Quan </a:t>
            </a:r>
            <a:r>
              <a:rPr lang="en-US" sz="48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sát</a:t>
            </a:r>
            <a:r>
              <a:rPr lang="en-US" sz="48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thảo</a:t>
            </a:r>
            <a:r>
              <a:rPr lang="en-US" sz="48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luận</a:t>
            </a:r>
            <a:endParaRPr lang="en-US" sz="48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UVN Thay Giao Nang" panose="020908050505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5454FF6-904E-DD9E-0A09-9B0C4A65B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1598" y="2492964"/>
            <a:ext cx="3467394" cy="328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0" grpId="0"/>
      <p:bldP spid="2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016AE0C-7162-CBA7-A3F4-46CB8D6A4E26}"/>
              </a:ext>
            </a:extLst>
          </p:cNvPr>
          <p:cNvSpPr/>
          <p:nvPr/>
        </p:nvSpPr>
        <p:spPr>
          <a:xfrm>
            <a:off x="2317255" y="1804087"/>
            <a:ext cx="6669316" cy="3042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FBFE9C-D99E-358F-88D8-7B517B568967}"/>
              </a:ext>
            </a:extLst>
          </p:cNvPr>
          <p:cNvSpPr txBox="1"/>
          <p:nvPr/>
        </p:nvSpPr>
        <p:spPr>
          <a:xfrm>
            <a:off x="2317255" y="2245329"/>
            <a:ext cx="6669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Nước</a:t>
            </a:r>
            <a:r>
              <a:rPr lang="en-US" sz="60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là</a:t>
            </a:r>
            <a:r>
              <a:rPr lang="en-US" sz="60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chất</a:t>
            </a:r>
            <a:r>
              <a:rPr lang="en-US" sz="60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lỏng</a:t>
            </a:r>
            <a:r>
              <a:rPr lang="en-US" sz="60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trong</a:t>
            </a:r>
            <a:r>
              <a:rPr lang="en-US" sz="60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suốt</a:t>
            </a:r>
            <a:r>
              <a:rPr lang="en-US" sz="60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, </a:t>
            </a:r>
            <a:r>
              <a:rPr lang="en-US" sz="60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không</a:t>
            </a:r>
            <a:r>
              <a:rPr lang="en-US" sz="60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màu</a:t>
            </a:r>
            <a:r>
              <a:rPr lang="en-US" sz="60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, </a:t>
            </a:r>
            <a:r>
              <a:rPr lang="en-US" sz="60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không</a:t>
            </a:r>
            <a:r>
              <a:rPr lang="en-US" sz="60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mùi</a:t>
            </a:r>
            <a:r>
              <a:rPr lang="en-US" sz="60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, </a:t>
            </a:r>
            <a:r>
              <a:rPr lang="en-US" sz="60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không</a:t>
            </a:r>
            <a:r>
              <a:rPr lang="en-US" sz="60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vị</a:t>
            </a:r>
            <a:r>
              <a:rPr lang="en-US" sz="60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95F192-F44D-101E-C9F9-B9F203E9E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6520">
            <a:off x="7290968" y="834591"/>
            <a:ext cx="1816672" cy="18166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DC26C9-6095-8BEE-9C31-7DEF6CFC5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60" y="1127021"/>
            <a:ext cx="1105416" cy="11054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B8C48D-3F40-228C-3CE0-0434658A4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639" y="1804087"/>
            <a:ext cx="1105416" cy="1105416"/>
          </a:xfrm>
          <a:prstGeom prst="rect">
            <a:avLst/>
          </a:prstGeom>
        </p:spPr>
      </p:pic>
      <p:pic>
        <p:nvPicPr>
          <p:cNvPr id="21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385455CF-78D4-5000-D2A2-7AB2C3471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06" y="4121756"/>
            <a:ext cx="2499002" cy="24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oogle Shape;94;p3">
            <a:extLst>
              <a:ext uri="{FF2B5EF4-FFF2-40B4-BE49-F238E27FC236}">
                <a16:creationId xmlns:a16="http://schemas.microsoft.com/office/drawing/2014/main" id="{71B4D3E5-7BE5-F6F5-E315-67DD6C5381D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5600700"/>
            <a:ext cx="12210174" cy="1257300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7"/>
          <p:cNvSpPr txBox="1">
            <a:spLocks noGrp="1"/>
          </p:cNvSpPr>
          <p:nvPr>
            <p:ph type="body" idx="1"/>
          </p:nvPr>
        </p:nvSpPr>
        <p:spPr>
          <a:xfrm>
            <a:off x="349393" y="2562900"/>
            <a:ext cx="11511387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UVN Thay Giao Nang" panose="02090805050506020203" pitchFamily="18" charset="0"/>
              </a:rPr>
              <a:t>Nước</a:t>
            </a:r>
            <a:r>
              <a:rPr lang="en-US" sz="4800" dirty="0">
                <a:latin typeface="UVN Thay Giao Nang" panose="02090805050506020203" pitchFamily="18" charset="0"/>
              </a:rPr>
              <a:t> </a:t>
            </a:r>
            <a:r>
              <a:rPr lang="en-US" sz="4800" dirty="0" err="1">
                <a:latin typeface="UVN Thay Giao Nang" panose="02090805050506020203" pitchFamily="18" charset="0"/>
              </a:rPr>
              <a:t>không</a:t>
            </a:r>
            <a:r>
              <a:rPr lang="en-US" sz="4800" dirty="0">
                <a:latin typeface="UVN Thay Giao Nang" panose="02090805050506020203" pitchFamily="18" charset="0"/>
              </a:rPr>
              <a:t> </a:t>
            </a:r>
            <a:r>
              <a:rPr lang="en-US" sz="4800" dirty="0" err="1">
                <a:latin typeface="UVN Thay Giao Nang" panose="02090805050506020203" pitchFamily="18" charset="0"/>
              </a:rPr>
              <a:t>có</a:t>
            </a:r>
            <a:r>
              <a:rPr lang="en-US" sz="4800" dirty="0">
                <a:latin typeface="UVN Thay Giao Nang" panose="02090805050506020203" pitchFamily="18" charset="0"/>
              </a:rPr>
              <a:t> </a:t>
            </a:r>
            <a:r>
              <a:rPr lang="en-US" sz="4800" dirty="0" err="1">
                <a:latin typeface="UVN Thay Giao Nang" panose="02090805050506020203" pitchFamily="18" charset="0"/>
              </a:rPr>
              <a:t>hình</a:t>
            </a:r>
            <a:r>
              <a:rPr lang="en-US" sz="4800" dirty="0">
                <a:latin typeface="UVN Thay Giao Nang" panose="02090805050506020203" pitchFamily="18" charset="0"/>
              </a:rPr>
              <a:t> </a:t>
            </a:r>
            <a:r>
              <a:rPr lang="en-US" sz="4800" dirty="0" err="1">
                <a:latin typeface="UVN Thay Giao Nang" panose="02090805050506020203" pitchFamily="18" charset="0"/>
              </a:rPr>
              <a:t>dạng</a:t>
            </a:r>
            <a:r>
              <a:rPr lang="en-US" sz="4800" dirty="0">
                <a:latin typeface="UVN Thay Giao Nang" panose="02090805050506020203" pitchFamily="18" charset="0"/>
              </a:rPr>
              <a:t> </a:t>
            </a:r>
            <a:r>
              <a:rPr lang="en-US" sz="4800" dirty="0" err="1">
                <a:latin typeface="UVN Thay Giao Nang" panose="02090805050506020203" pitchFamily="18" charset="0"/>
              </a:rPr>
              <a:t>nhất</a:t>
            </a:r>
            <a:r>
              <a:rPr lang="en-US" sz="4800" dirty="0">
                <a:latin typeface="UVN Thay Giao Nang" panose="02090805050506020203" pitchFamily="18" charset="0"/>
              </a:rPr>
              <a:t> </a:t>
            </a:r>
            <a:r>
              <a:rPr lang="en-US" sz="4800" dirty="0" err="1">
                <a:latin typeface="UVN Thay Giao Nang" panose="02090805050506020203" pitchFamily="18" charset="0"/>
              </a:rPr>
              <a:t>định</a:t>
            </a:r>
            <a:r>
              <a:rPr lang="en-US" sz="4800" dirty="0">
                <a:latin typeface="UVN Thay Giao Nang" panose="02090805050506020203" pitchFamily="18" charset="0"/>
              </a:rPr>
              <a:t>, </a:t>
            </a:r>
            <a:r>
              <a:rPr lang="en-US" sz="4800" dirty="0" err="1">
                <a:latin typeface="UVN Thay Giao Nang" panose="02090805050506020203" pitchFamily="18" charset="0"/>
              </a:rPr>
              <a:t>chảy</a:t>
            </a:r>
            <a:r>
              <a:rPr lang="en-US" sz="4800" dirty="0">
                <a:latin typeface="UVN Thay Giao Nang" panose="02090805050506020203" pitchFamily="18" charset="0"/>
              </a:rPr>
              <a:t> </a:t>
            </a:r>
            <a:r>
              <a:rPr lang="en-US" sz="4800" dirty="0" err="1">
                <a:latin typeface="UVN Thay Giao Nang" panose="02090805050506020203" pitchFamily="18" charset="0"/>
              </a:rPr>
              <a:t>lan</a:t>
            </a:r>
            <a:r>
              <a:rPr lang="en-US" sz="4800" dirty="0">
                <a:latin typeface="UVN Thay Giao Nang" panose="02090805050506020203" pitchFamily="18" charset="0"/>
              </a:rPr>
              <a:t> </a:t>
            </a:r>
            <a:r>
              <a:rPr lang="en-US" sz="4800" dirty="0" err="1">
                <a:latin typeface="UVN Thay Giao Nang" panose="02090805050506020203" pitchFamily="18" charset="0"/>
              </a:rPr>
              <a:t>ra</a:t>
            </a:r>
            <a:r>
              <a:rPr lang="en-US" sz="4800" dirty="0">
                <a:latin typeface="UVN Thay Giao Nang" panose="02090805050506020203" pitchFamily="18" charset="0"/>
              </a:rPr>
              <a:t> </a:t>
            </a:r>
            <a:r>
              <a:rPr lang="en-US" sz="4800" dirty="0" err="1">
                <a:latin typeface="UVN Thay Giao Nang" panose="02090805050506020203" pitchFamily="18" charset="0"/>
              </a:rPr>
              <a:t>mọi</a:t>
            </a:r>
            <a:r>
              <a:rPr lang="en-US" sz="4800" dirty="0">
                <a:latin typeface="UVN Thay Giao Nang" panose="02090805050506020203" pitchFamily="18" charset="0"/>
              </a:rPr>
              <a:t> </a:t>
            </a:r>
            <a:r>
              <a:rPr lang="en-US" sz="4800" dirty="0" err="1">
                <a:latin typeface="UVN Thay Giao Nang" panose="02090805050506020203" pitchFamily="18" charset="0"/>
              </a:rPr>
              <a:t>phía</a:t>
            </a:r>
            <a:endParaRPr sz="4800" dirty="0">
              <a:latin typeface="UVN Thay Giao Nang" panose="02090805050506020203" pitchFamily="18" charset="0"/>
            </a:endParaRPr>
          </a:p>
        </p:txBody>
      </p:sp>
      <p:sp>
        <p:nvSpPr>
          <p:cNvPr id="786" name="Google Shape;786;p27"/>
          <p:cNvSpPr txBox="1">
            <a:spLocks noGrp="1"/>
          </p:cNvSpPr>
          <p:nvPr>
            <p:ph type="title" idx="2"/>
          </p:nvPr>
        </p:nvSpPr>
        <p:spPr>
          <a:xfrm>
            <a:off x="3377002" y="1218450"/>
            <a:ext cx="424680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1"/>
                </a:solidFill>
                <a:latin typeface="#9Slide05 Phobia" panose="02000506000000020003" pitchFamily="2" charset="0"/>
              </a:rPr>
              <a:t>Hoạt động 2:  </a:t>
            </a:r>
            <a:endParaRPr sz="6600" dirty="0">
              <a:solidFill>
                <a:schemeClr val="accent1"/>
              </a:solidFill>
              <a:latin typeface="#9Slide05 Phobia" panose="02000506000000020003" pitchFamily="2" charset="0"/>
            </a:endParaRPr>
          </a:p>
        </p:txBody>
      </p:sp>
      <p:pic>
        <p:nvPicPr>
          <p:cNvPr id="7" name="Google Shape;94;p3">
            <a:extLst>
              <a:ext uri="{FF2B5EF4-FFF2-40B4-BE49-F238E27FC236}">
                <a16:creationId xmlns:a16="http://schemas.microsoft.com/office/drawing/2014/main" id="{B8C8BD68-2E59-3AB8-A005-845D3DC411A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00700"/>
            <a:ext cx="12210174" cy="1257300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097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" grpId="0" build="p"/>
      <p:bldP spid="7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5E0E5C-E3F1-9F2C-E108-BED1F8435551}"/>
              </a:ext>
            </a:extLst>
          </p:cNvPr>
          <p:cNvSpPr/>
          <p:nvPr/>
        </p:nvSpPr>
        <p:spPr>
          <a:xfrm>
            <a:off x="2754630" y="2769766"/>
            <a:ext cx="77999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thí</a:t>
            </a:r>
            <a:r>
              <a:rPr lang="en-US" sz="48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nghiệm</a:t>
            </a:r>
            <a:endParaRPr lang="en-US" sz="48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UVN Thay Giao Nang" panose="020908050505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BF2EC-C5A2-2144-6209-C965100C35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4360" y1="23990" x2="16947" y2="33279"/>
                        <a14:foregroundMark x1="24709" y1="33199" x2="57180" y2="53069"/>
                        <a14:foregroundMark x1="55886" y1="37399" x2="61449" y2="72859"/>
                        <a14:foregroundMark x1="42173" y1="54685" x2="48900" y2="87480"/>
                        <a14:foregroundMark x1="62613" y1="83360" x2="64166" y2="89257"/>
                        <a14:foregroundMark x1="47219" y1="88530" x2="42432" y2="89580"/>
                        <a14:foregroundMark x1="9056" y1="24717" x2="13454" y2="26090"/>
                        <a14:foregroundMark x1="7633" y1="23344" x2="8926" y2="26575"/>
                        <a14:foregroundMark x1="22639" y1="24394" x2="20310" y2="28998"/>
                        <a14:backgroundMark x1="58215" y1="30533" x2="64554" y2="34006"/>
                        <a14:backgroundMark x1="27684" y1="29079" x2="31436" y2="31583"/>
                        <a14:backgroundMark x1="39845" y1="32391" x2="42820" y2="32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2978699"/>
            <a:ext cx="2598613" cy="416202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9DF70CE-949B-D940-CD09-6EE78ADD0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5908562" y="356774"/>
            <a:ext cx="6096000" cy="21721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877465-FACC-0FAB-A450-1E9E586943EA}"/>
              </a:ext>
            </a:extLst>
          </p:cNvPr>
          <p:cNvSpPr txBox="1"/>
          <p:nvPr/>
        </p:nvSpPr>
        <p:spPr>
          <a:xfrm>
            <a:off x="6096000" y="565706"/>
            <a:ext cx="572112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5400" b="1" dirty="0">
                <a:latin typeface="UVN Doi Moi" panose="000004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5400" b="1" dirty="0" err="1">
                <a:latin typeface="UVN Doi Moi" panose="000004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sz="5400" b="1" dirty="0"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UVN Doi Moi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UVN Doi Moi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UVN Doi Moi" panose="00000400000000000000" pitchFamily="2" charset="0"/>
                <a:cs typeface="Times New Roman" panose="02020603050405020304" pitchFamily="18" charset="0"/>
              </a:rPr>
              <a:t>dạng</a:t>
            </a:r>
            <a:r>
              <a:rPr lang="en-US" sz="5400" b="1" dirty="0"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UVN Doi Moi" panose="000004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5400" b="1" dirty="0"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UVN Doi Moi" panose="00000400000000000000" pitchFamily="2" charset="0"/>
                <a:cs typeface="Times New Roman" panose="02020603050405020304" pitchFamily="18" charset="0"/>
              </a:rPr>
              <a:t>định</a:t>
            </a:r>
            <a:r>
              <a:rPr lang="en-US" sz="5400" b="1" dirty="0">
                <a:latin typeface="UVN Doi Moi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UVN Doi Moi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5400" b="1" dirty="0">
                <a:latin typeface="UVN Doi Moi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E5B174-D4A4-1A76-5ED6-3E2A39E870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83" t="17510" r="21566" b="18394"/>
          <a:stretch/>
        </p:blipFill>
        <p:spPr>
          <a:xfrm>
            <a:off x="3503731" y="3653827"/>
            <a:ext cx="6096000" cy="28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016AE0C-7162-CBA7-A3F4-46CB8D6A4E26}"/>
              </a:ext>
            </a:extLst>
          </p:cNvPr>
          <p:cNvSpPr/>
          <p:nvPr/>
        </p:nvSpPr>
        <p:spPr>
          <a:xfrm>
            <a:off x="2317255" y="1804087"/>
            <a:ext cx="6669316" cy="3042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FBFE9C-D99E-358F-88D8-7B517B568967}"/>
              </a:ext>
            </a:extLst>
          </p:cNvPr>
          <p:cNvSpPr txBox="1"/>
          <p:nvPr/>
        </p:nvSpPr>
        <p:spPr>
          <a:xfrm>
            <a:off x="2317255" y="2245329"/>
            <a:ext cx="6669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Nước</a:t>
            </a:r>
            <a:r>
              <a:rPr lang="en-US" sz="72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không</a:t>
            </a:r>
            <a:r>
              <a:rPr lang="en-US" sz="72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có</a:t>
            </a:r>
            <a:r>
              <a:rPr lang="en-US" sz="72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hình</a:t>
            </a:r>
            <a:r>
              <a:rPr lang="en-US" sz="72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dạng</a:t>
            </a:r>
            <a:r>
              <a:rPr lang="en-US" sz="72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nhất</a:t>
            </a:r>
            <a:r>
              <a:rPr lang="en-US" sz="72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định</a:t>
            </a:r>
            <a:r>
              <a:rPr lang="en-US" sz="7200" b="1" dirty="0">
                <a:solidFill>
                  <a:srgbClr val="008080"/>
                </a:solidFill>
                <a:latin typeface="UVN Ban Tay" panose="03080702020302020206" pitchFamily="66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95F192-F44D-101E-C9F9-B9F203E9E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6520">
            <a:off x="7290968" y="834591"/>
            <a:ext cx="1816672" cy="18166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DC26C9-6095-8BEE-9C31-7DEF6CFC5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60" y="1127021"/>
            <a:ext cx="1105416" cy="11054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B8C48D-3F40-228C-3CE0-0434658A4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639" y="1804087"/>
            <a:ext cx="1105416" cy="1105416"/>
          </a:xfrm>
          <a:prstGeom prst="rect">
            <a:avLst/>
          </a:prstGeom>
        </p:spPr>
      </p:pic>
      <p:pic>
        <p:nvPicPr>
          <p:cNvPr id="9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D54D0AC1-FD5F-5C89-D22B-3052FE573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06" y="4038061"/>
            <a:ext cx="2499002" cy="24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oogle Shape;94;p3">
            <a:extLst>
              <a:ext uri="{FF2B5EF4-FFF2-40B4-BE49-F238E27FC236}">
                <a16:creationId xmlns:a16="http://schemas.microsoft.com/office/drawing/2014/main" id="{71B4D3E5-7BE5-F6F5-E315-67DD6C5381D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5600700"/>
            <a:ext cx="12210174" cy="1257300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22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ECC383"/>
      </a:accent1>
      <a:accent2>
        <a:srgbClr val="BF3F2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544</Words>
  <Application>Microsoft Office PowerPoint</Application>
  <PresentationFormat>Widescreen</PresentationFormat>
  <Paragraphs>103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8" baseType="lpstr">
      <vt:lpstr>Times New Roman</vt:lpstr>
      <vt:lpstr>UVN Doi Moi</vt:lpstr>
      <vt:lpstr>SVN-Newton</vt:lpstr>
      <vt:lpstr>UVN Ban Tay</vt:lpstr>
      <vt:lpstr>宋体</vt:lpstr>
      <vt:lpstr>Arial</vt:lpstr>
      <vt:lpstr>Griffy</vt:lpstr>
      <vt:lpstr>UTM Showcard</vt:lpstr>
      <vt:lpstr>#9Slide07 HoneyCream</vt:lpstr>
      <vt:lpstr>UVN Chu Ky</vt:lpstr>
      <vt:lpstr>#9Slide05 Phobia</vt:lpstr>
      <vt:lpstr>Abril Fatface</vt:lpstr>
      <vt:lpstr>Calibri</vt:lpstr>
      <vt:lpstr>Itim</vt:lpstr>
      <vt:lpstr>Calibri Light</vt:lpstr>
      <vt:lpstr>UVN Thay Giao Nang</vt:lpstr>
      <vt:lpstr>SVN-Reliant</vt:lpstr>
      <vt:lpstr>Aldrich</vt:lpstr>
      <vt:lpstr>UVN Bo Quen</vt:lpstr>
      <vt:lpstr>SlidesMania</vt:lpstr>
      <vt:lpstr>Custom Design</vt:lpstr>
      <vt:lpstr>Nước có những tính chất gì?</vt:lpstr>
      <vt:lpstr>Hoạt động 1:  </vt:lpstr>
      <vt:lpstr>PowerPoint Presentation</vt:lpstr>
      <vt:lpstr>PowerPoint Presentation</vt:lpstr>
      <vt:lpstr>PowerPoint Presentation</vt:lpstr>
      <vt:lpstr>PowerPoint Presentation</vt:lpstr>
      <vt:lpstr>Hoạt động 2:  </vt:lpstr>
      <vt:lpstr>PowerPoint Presentation</vt:lpstr>
      <vt:lpstr>PowerPoint Presentation</vt:lpstr>
      <vt:lpstr>PowerPoint Presentation</vt:lpstr>
      <vt:lpstr>Hoạt động 3: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goes your presentation title.</dc:title>
  <dc:creator>Nh.1710</dc:creator>
  <cp:lastModifiedBy>Admin</cp:lastModifiedBy>
  <cp:revision>9</cp:revision>
  <dcterms:modified xsi:type="dcterms:W3CDTF">2022-11-14T14:17:03Z</dcterms:modified>
</cp:coreProperties>
</file>